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63" r:id="rId2"/>
    <p:sldId id="267" r:id="rId3"/>
    <p:sldId id="280" r:id="rId4"/>
    <p:sldId id="278" r:id="rId5"/>
    <p:sldId id="279" r:id="rId6"/>
    <p:sldId id="272" r:id="rId7"/>
    <p:sldId id="277" r:id="rId8"/>
    <p:sldId id="275" r:id="rId9"/>
    <p:sldId id="276" r:id="rId10"/>
    <p:sldId id="273" r:id="rId11"/>
    <p:sldId id="27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8D5"/>
    <a:srgbClr val="003E65"/>
    <a:srgbClr val="B2B2B2"/>
    <a:srgbClr val="23ADDC"/>
    <a:srgbClr val="1D54CF"/>
    <a:srgbClr val="C70909"/>
    <a:srgbClr val="08D0DA"/>
    <a:srgbClr val="262EC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1" autoAdjust="0"/>
    <p:restoredTop sz="96377" autoAdjust="0"/>
  </p:normalViewPr>
  <p:slideViewPr>
    <p:cSldViewPr snapToGrid="0">
      <p:cViewPr>
        <p:scale>
          <a:sx n="78" d="100"/>
          <a:sy n="78" d="100"/>
        </p:scale>
        <p:origin x="-10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3F55D-EFA9-465B-8699-E1278D137C3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BD8F8E1-6D3F-4B4D-B75D-6D4E0ECADDB8}">
      <dgm:prSet phldrT="[Texto]"/>
      <dgm:spPr/>
      <dgm:t>
        <a:bodyPr/>
        <a:lstStyle/>
        <a:p>
          <a:r>
            <a:rPr lang="es-CO" dirty="0"/>
            <a:t>1</a:t>
          </a:r>
        </a:p>
      </dgm:t>
    </dgm:pt>
    <dgm:pt modelId="{B6E9974B-F3D8-49E8-A7F6-390707E10DC3}" type="parTrans" cxnId="{76653F97-CD91-47EC-BF07-850C52A6E3C2}">
      <dgm:prSet/>
      <dgm:spPr/>
      <dgm:t>
        <a:bodyPr/>
        <a:lstStyle/>
        <a:p>
          <a:endParaRPr lang="es-CO"/>
        </a:p>
      </dgm:t>
    </dgm:pt>
    <dgm:pt modelId="{D14EDAF9-A9FA-4DF6-BFDE-2B8A08DFDB16}" type="sibTrans" cxnId="{76653F97-CD91-47EC-BF07-850C52A6E3C2}">
      <dgm:prSet/>
      <dgm:spPr/>
      <dgm:t>
        <a:bodyPr/>
        <a:lstStyle/>
        <a:p>
          <a:endParaRPr lang="es-CO"/>
        </a:p>
      </dgm:t>
    </dgm:pt>
    <dgm:pt modelId="{165AFB8D-6881-4357-A85F-6FFE45BD5C0F}">
      <dgm:prSet phldrT="[Texto]"/>
      <dgm:spPr/>
      <dgm:t>
        <a:bodyPr/>
        <a:lstStyle/>
        <a:p>
          <a:r>
            <a:rPr lang="es-CO" dirty="0"/>
            <a:t>Preparación e inicio. Elaboración de informes, formatos, página web y estrategia de comunicaciones  </a:t>
          </a:r>
        </a:p>
      </dgm:t>
    </dgm:pt>
    <dgm:pt modelId="{87B03B19-B578-4363-8756-5AA4B3870196}" type="parTrans" cxnId="{192E38BD-AFC3-4475-B83D-862663D503AA}">
      <dgm:prSet/>
      <dgm:spPr/>
      <dgm:t>
        <a:bodyPr/>
        <a:lstStyle/>
        <a:p>
          <a:endParaRPr lang="es-CO"/>
        </a:p>
      </dgm:t>
    </dgm:pt>
    <dgm:pt modelId="{5743CB44-A5A2-439D-AC33-CA9A2676E4D8}" type="sibTrans" cxnId="{192E38BD-AFC3-4475-B83D-862663D503AA}">
      <dgm:prSet/>
      <dgm:spPr/>
      <dgm:t>
        <a:bodyPr/>
        <a:lstStyle/>
        <a:p>
          <a:endParaRPr lang="es-CO"/>
        </a:p>
      </dgm:t>
    </dgm:pt>
    <dgm:pt modelId="{2094C2AB-896B-4B1D-BC90-642FB17E0DCA}">
      <dgm:prSet phldrT="[Texto]"/>
      <dgm:spPr/>
      <dgm:t>
        <a:bodyPr/>
        <a:lstStyle/>
        <a:p>
          <a:r>
            <a:rPr lang="es-CO" dirty="0"/>
            <a:t>2</a:t>
          </a:r>
        </a:p>
      </dgm:t>
    </dgm:pt>
    <dgm:pt modelId="{0A3A7D77-0867-4600-A854-FEF06ED9C969}" type="parTrans" cxnId="{4FC2C104-95C0-4786-B28E-01FACD325D9C}">
      <dgm:prSet/>
      <dgm:spPr/>
      <dgm:t>
        <a:bodyPr/>
        <a:lstStyle/>
        <a:p>
          <a:endParaRPr lang="es-CO"/>
        </a:p>
      </dgm:t>
    </dgm:pt>
    <dgm:pt modelId="{C1C23A05-D1A3-4DBD-AEE7-91E0E62ACD06}" type="sibTrans" cxnId="{4FC2C104-95C0-4786-B28E-01FACD325D9C}">
      <dgm:prSet/>
      <dgm:spPr/>
      <dgm:t>
        <a:bodyPr/>
        <a:lstStyle/>
        <a:p>
          <a:endParaRPr lang="es-CO"/>
        </a:p>
      </dgm:t>
    </dgm:pt>
    <dgm:pt modelId="{B7B811E5-26FF-451A-BDF7-84F0B6C8318F}">
      <dgm:prSet phldrT="[Texto]"/>
      <dgm:spPr/>
      <dgm:t>
        <a:bodyPr/>
        <a:lstStyle/>
        <a:p>
          <a:r>
            <a:rPr lang="es-CO" dirty="0"/>
            <a:t>Sensibilización, publicación de información, y convocatoria.</a:t>
          </a:r>
        </a:p>
      </dgm:t>
    </dgm:pt>
    <dgm:pt modelId="{32A420D9-749A-4340-ABEC-1AE700DCE0D1}" type="parTrans" cxnId="{A59455A1-37DC-47C1-A147-9BA91EA85DB2}">
      <dgm:prSet/>
      <dgm:spPr/>
      <dgm:t>
        <a:bodyPr/>
        <a:lstStyle/>
        <a:p>
          <a:endParaRPr lang="es-CO"/>
        </a:p>
      </dgm:t>
    </dgm:pt>
    <dgm:pt modelId="{A6BDC15B-A6B6-4FC0-B800-80A1FD6B9574}" type="sibTrans" cxnId="{A59455A1-37DC-47C1-A147-9BA91EA85DB2}">
      <dgm:prSet/>
      <dgm:spPr/>
      <dgm:t>
        <a:bodyPr/>
        <a:lstStyle/>
        <a:p>
          <a:endParaRPr lang="es-CO"/>
        </a:p>
      </dgm:t>
    </dgm:pt>
    <dgm:pt modelId="{40DC4459-6308-412A-86D2-180621CCD60E}">
      <dgm:prSet phldrT="[Texto]"/>
      <dgm:spPr/>
      <dgm:t>
        <a:bodyPr/>
        <a:lstStyle/>
        <a:p>
          <a:r>
            <a:rPr lang="es-CO" dirty="0"/>
            <a:t>3</a:t>
          </a:r>
        </a:p>
      </dgm:t>
    </dgm:pt>
    <dgm:pt modelId="{7DAF1B3E-238E-44B8-9C85-C5DBA0C653C9}" type="parTrans" cxnId="{A35EA357-2078-4C59-9336-3F0178AD2DFD}">
      <dgm:prSet/>
      <dgm:spPr/>
      <dgm:t>
        <a:bodyPr/>
        <a:lstStyle/>
        <a:p>
          <a:endParaRPr lang="es-CO"/>
        </a:p>
      </dgm:t>
    </dgm:pt>
    <dgm:pt modelId="{5C7E5EEA-7945-452E-96EB-747EEB7EE620}" type="sibTrans" cxnId="{A35EA357-2078-4C59-9336-3F0178AD2DFD}">
      <dgm:prSet/>
      <dgm:spPr/>
      <dgm:t>
        <a:bodyPr/>
        <a:lstStyle/>
        <a:p>
          <a:endParaRPr lang="es-CO"/>
        </a:p>
      </dgm:t>
    </dgm:pt>
    <dgm:pt modelId="{64828F06-D357-4667-ADDE-2404FEFC0AF3}">
      <dgm:prSet phldrT="[Texto]"/>
      <dgm:spPr/>
      <dgm:t>
        <a:bodyPr/>
        <a:lstStyle/>
        <a:p>
          <a:r>
            <a:rPr lang="es-CO" dirty="0"/>
            <a:t>Evaluación y seguimiento  </a:t>
          </a:r>
        </a:p>
      </dgm:t>
    </dgm:pt>
    <dgm:pt modelId="{8793BA16-9FF5-4FA0-8E97-E7D6BBE10BC7}" type="parTrans" cxnId="{187720D5-3493-4BDC-A2FC-A832B9178FBD}">
      <dgm:prSet/>
      <dgm:spPr/>
      <dgm:t>
        <a:bodyPr/>
        <a:lstStyle/>
        <a:p>
          <a:endParaRPr lang="es-CO"/>
        </a:p>
      </dgm:t>
    </dgm:pt>
    <dgm:pt modelId="{C45F6245-8008-4E21-9EA6-2A00A8785F99}" type="sibTrans" cxnId="{187720D5-3493-4BDC-A2FC-A832B9178FBD}">
      <dgm:prSet/>
      <dgm:spPr/>
      <dgm:t>
        <a:bodyPr/>
        <a:lstStyle/>
        <a:p>
          <a:endParaRPr lang="es-CO"/>
        </a:p>
      </dgm:t>
    </dgm:pt>
    <dgm:pt modelId="{D25AE269-CED9-44DF-B52F-24C6C738924E}">
      <dgm:prSet phldrT="[Texto]"/>
      <dgm:spPr/>
      <dgm:t>
        <a:bodyPr/>
        <a:lstStyle/>
        <a:p>
          <a:r>
            <a:rPr lang="es-CO" dirty="0"/>
            <a:t>4 </a:t>
          </a:r>
        </a:p>
      </dgm:t>
    </dgm:pt>
    <dgm:pt modelId="{F098ED3B-D712-4400-937C-A5AEB0F9D2FE}" type="parTrans" cxnId="{00669198-21FA-4D46-9DCD-1B9453406BE1}">
      <dgm:prSet/>
      <dgm:spPr/>
      <dgm:t>
        <a:bodyPr/>
        <a:lstStyle/>
        <a:p>
          <a:endParaRPr lang="es-CO"/>
        </a:p>
      </dgm:t>
    </dgm:pt>
    <dgm:pt modelId="{222E23A5-9C31-41F6-8FDC-125D08B7BFA9}" type="sibTrans" cxnId="{00669198-21FA-4D46-9DCD-1B9453406BE1}">
      <dgm:prSet/>
      <dgm:spPr/>
      <dgm:t>
        <a:bodyPr/>
        <a:lstStyle/>
        <a:p>
          <a:endParaRPr lang="es-CO"/>
        </a:p>
      </dgm:t>
    </dgm:pt>
    <dgm:pt modelId="{E6F7F266-129D-4A7D-A5A2-28C19104CF12}">
      <dgm:prSet/>
      <dgm:spPr/>
      <dgm:t>
        <a:bodyPr/>
        <a:lstStyle/>
        <a:p>
          <a:r>
            <a:rPr lang="es-CO" dirty="0"/>
            <a:t>Encuentros Ciudadanos en territorio y Ejercicio de Audiencia Pública </a:t>
          </a:r>
        </a:p>
      </dgm:t>
    </dgm:pt>
    <dgm:pt modelId="{F8883AA3-FEAA-4D85-87AB-3EB70BFB864C}" type="parTrans" cxnId="{D13D0B2F-A4CC-402D-9ECF-191590A0F621}">
      <dgm:prSet/>
      <dgm:spPr/>
      <dgm:t>
        <a:bodyPr/>
        <a:lstStyle/>
        <a:p>
          <a:endParaRPr lang="es-CO"/>
        </a:p>
      </dgm:t>
    </dgm:pt>
    <dgm:pt modelId="{2DBD48CA-6D08-4793-B9AE-36931369946A}" type="sibTrans" cxnId="{D13D0B2F-A4CC-402D-9ECF-191590A0F621}">
      <dgm:prSet/>
      <dgm:spPr/>
      <dgm:t>
        <a:bodyPr/>
        <a:lstStyle/>
        <a:p>
          <a:endParaRPr lang="es-CO"/>
        </a:p>
      </dgm:t>
    </dgm:pt>
    <dgm:pt modelId="{CE73DBCC-99DA-4FDD-9EA2-0B7F833D978F}" type="pres">
      <dgm:prSet presAssocID="{A593F55D-EFA9-465B-8699-E1278D137C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2A70AC8-11E9-4697-885D-7A9FE430CA46}" type="pres">
      <dgm:prSet presAssocID="{1BD8F8E1-6D3F-4B4D-B75D-6D4E0ECADDB8}" presName="composite" presStyleCnt="0"/>
      <dgm:spPr/>
    </dgm:pt>
    <dgm:pt modelId="{76EC248D-B14B-484D-AE1C-8CB5A3C79283}" type="pres">
      <dgm:prSet presAssocID="{1BD8F8E1-6D3F-4B4D-B75D-6D4E0ECADDB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AEA376-DB73-4712-8CF1-720915746587}" type="pres">
      <dgm:prSet presAssocID="{1BD8F8E1-6D3F-4B4D-B75D-6D4E0ECADDB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E41D2E-2FF6-4E5C-A21A-5240D52194B0}" type="pres">
      <dgm:prSet presAssocID="{D14EDAF9-A9FA-4DF6-BFDE-2B8A08DFDB16}" presName="sp" presStyleCnt="0"/>
      <dgm:spPr/>
    </dgm:pt>
    <dgm:pt modelId="{5913D832-C76A-42FC-9440-89631FBDCAAE}" type="pres">
      <dgm:prSet presAssocID="{2094C2AB-896B-4B1D-BC90-642FB17E0DCA}" presName="composite" presStyleCnt="0"/>
      <dgm:spPr/>
    </dgm:pt>
    <dgm:pt modelId="{D6703532-196C-4992-A0D6-42289DA22F87}" type="pres">
      <dgm:prSet presAssocID="{2094C2AB-896B-4B1D-BC90-642FB17E0DC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289918-BB44-4118-AD99-77B89661FA65}" type="pres">
      <dgm:prSet presAssocID="{2094C2AB-896B-4B1D-BC90-642FB17E0DC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1C6584-81C4-449F-B84E-F313B55B7E2B}" type="pres">
      <dgm:prSet presAssocID="{C1C23A05-D1A3-4DBD-AEE7-91E0E62ACD06}" presName="sp" presStyleCnt="0"/>
      <dgm:spPr/>
    </dgm:pt>
    <dgm:pt modelId="{96E191C8-833B-4F4B-8554-7579489426CB}" type="pres">
      <dgm:prSet presAssocID="{40DC4459-6308-412A-86D2-180621CCD60E}" presName="composite" presStyleCnt="0"/>
      <dgm:spPr/>
    </dgm:pt>
    <dgm:pt modelId="{330DD5C3-AD06-48CA-83BC-DE4D36C21500}" type="pres">
      <dgm:prSet presAssocID="{40DC4459-6308-412A-86D2-180621CCD60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7AB166-73FF-4246-B409-37A0A0F06580}" type="pres">
      <dgm:prSet presAssocID="{40DC4459-6308-412A-86D2-180621CCD60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931F0B-9DCB-4AA7-9419-D4CBA57763EF}" type="pres">
      <dgm:prSet presAssocID="{5C7E5EEA-7945-452E-96EB-747EEB7EE620}" presName="sp" presStyleCnt="0"/>
      <dgm:spPr/>
    </dgm:pt>
    <dgm:pt modelId="{1933F682-82D4-4D8C-A980-00A4D847B307}" type="pres">
      <dgm:prSet presAssocID="{D25AE269-CED9-44DF-B52F-24C6C738924E}" presName="composite" presStyleCnt="0"/>
      <dgm:spPr/>
    </dgm:pt>
    <dgm:pt modelId="{B17FCCCA-F611-4B8C-838B-C49738EBE7B9}" type="pres">
      <dgm:prSet presAssocID="{D25AE269-CED9-44DF-B52F-24C6C73892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2B347F-11AA-4753-BBC0-6F85EE360CD4}" type="pres">
      <dgm:prSet presAssocID="{D25AE269-CED9-44DF-B52F-24C6C738924E}" presName="descendantText" presStyleLbl="alignAcc1" presStyleIdx="3" presStyleCnt="4" custLinFactNeighborX="2796" custLinFactNeighborY="33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6653F97-CD91-47EC-BF07-850C52A6E3C2}" srcId="{A593F55D-EFA9-465B-8699-E1278D137C35}" destId="{1BD8F8E1-6D3F-4B4D-B75D-6D4E0ECADDB8}" srcOrd="0" destOrd="0" parTransId="{B6E9974B-F3D8-49E8-A7F6-390707E10DC3}" sibTransId="{D14EDAF9-A9FA-4DF6-BFDE-2B8A08DFDB16}"/>
    <dgm:cxn modelId="{187720D5-3493-4BDC-A2FC-A832B9178FBD}" srcId="{D25AE269-CED9-44DF-B52F-24C6C738924E}" destId="{64828F06-D357-4667-ADDE-2404FEFC0AF3}" srcOrd="0" destOrd="0" parTransId="{8793BA16-9FF5-4FA0-8E97-E7D6BBE10BC7}" sibTransId="{C45F6245-8008-4E21-9EA6-2A00A8785F99}"/>
    <dgm:cxn modelId="{6D9A2D33-F405-4E5B-ABA6-8C655D8B425C}" type="presOf" srcId="{2094C2AB-896B-4B1D-BC90-642FB17E0DCA}" destId="{D6703532-196C-4992-A0D6-42289DA22F87}" srcOrd="0" destOrd="0" presId="urn:microsoft.com/office/officeart/2005/8/layout/chevron2"/>
    <dgm:cxn modelId="{36CE8057-F456-47E8-BA46-E54B05A5C778}" type="presOf" srcId="{40DC4459-6308-412A-86D2-180621CCD60E}" destId="{330DD5C3-AD06-48CA-83BC-DE4D36C21500}" srcOrd="0" destOrd="0" presId="urn:microsoft.com/office/officeart/2005/8/layout/chevron2"/>
    <dgm:cxn modelId="{536D3B8D-872B-48FB-8D85-F1CAC701627F}" type="presOf" srcId="{A593F55D-EFA9-465B-8699-E1278D137C35}" destId="{CE73DBCC-99DA-4FDD-9EA2-0B7F833D978F}" srcOrd="0" destOrd="0" presId="urn:microsoft.com/office/officeart/2005/8/layout/chevron2"/>
    <dgm:cxn modelId="{00669198-21FA-4D46-9DCD-1B9453406BE1}" srcId="{A593F55D-EFA9-465B-8699-E1278D137C35}" destId="{D25AE269-CED9-44DF-B52F-24C6C738924E}" srcOrd="3" destOrd="0" parTransId="{F098ED3B-D712-4400-937C-A5AEB0F9D2FE}" sibTransId="{222E23A5-9C31-41F6-8FDC-125D08B7BFA9}"/>
    <dgm:cxn modelId="{EF56E4E6-4735-4132-9DD8-A255EFAAE89A}" type="presOf" srcId="{165AFB8D-6881-4357-A85F-6FFE45BD5C0F}" destId="{CAAEA376-DB73-4712-8CF1-720915746587}" srcOrd="0" destOrd="0" presId="urn:microsoft.com/office/officeart/2005/8/layout/chevron2"/>
    <dgm:cxn modelId="{D118A570-6251-4E77-B57D-DD2559A400E7}" type="presOf" srcId="{64828F06-D357-4667-ADDE-2404FEFC0AF3}" destId="{BF2B347F-11AA-4753-BBC0-6F85EE360CD4}" srcOrd="0" destOrd="0" presId="urn:microsoft.com/office/officeart/2005/8/layout/chevron2"/>
    <dgm:cxn modelId="{D13D0B2F-A4CC-402D-9ECF-191590A0F621}" srcId="{40DC4459-6308-412A-86D2-180621CCD60E}" destId="{E6F7F266-129D-4A7D-A5A2-28C19104CF12}" srcOrd="0" destOrd="0" parTransId="{F8883AA3-FEAA-4D85-87AB-3EB70BFB864C}" sibTransId="{2DBD48CA-6D08-4793-B9AE-36931369946A}"/>
    <dgm:cxn modelId="{A18BA4DA-7E6D-41F1-B571-2FB6178E9DAB}" type="presOf" srcId="{1BD8F8E1-6D3F-4B4D-B75D-6D4E0ECADDB8}" destId="{76EC248D-B14B-484D-AE1C-8CB5A3C79283}" srcOrd="0" destOrd="0" presId="urn:microsoft.com/office/officeart/2005/8/layout/chevron2"/>
    <dgm:cxn modelId="{192E38BD-AFC3-4475-B83D-862663D503AA}" srcId="{1BD8F8E1-6D3F-4B4D-B75D-6D4E0ECADDB8}" destId="{165AFB8D-6881-4357-A85F-6FFE45BD5C0F}" srcOrd="0" destOrd="0" parTransId="{87B03B19-B578-4363-8756-5AA4B3870196}" sibTransId="{5743CB44-A5A2-439D-AC33-CA9A2676E4D8}"/>
    <dgm:cxn modelId="{4FC2C104-95C0-4786-B28E-01FACD325D9C}" srcId="{A593F55D-EFA9-465B-8699-E1278D137C35}" destId="{2094C2AB-896B-4B1D-BC90-642FB17E0DCA}" srcOrd="1" destOrd="0" parTransId="{0A3A7D77-0867-4600-A854-FEF06ED9C969}" sibTransId="{C1C23A05-D1A3-4DBD-AEE7-91E0E62ACD06}"/>
    <dgm:cxn modelId="{95805DA5-691E-47DD-BCF1-B0DBFBE6FE13}" type="presOf" srcId="{E6F7F266-129D-4A7D-A5A2-28C19104CF12}" destId="{877AB166-73FF-4246-B409-37A0A0F06580}" srcOrd="0" destOrd="0" presId="urn:microsoft.com/office/officeart/2005/8/layout/chevron2"/>
    <dgm:cxn modelId="{B0F40B0D-AEEB-47D1-840A-F6E88962ACEB}" type="presOf" srcId="{B7B811E5-26FF-451A-BDF7-84F0B6C8318F}" destId="{84289918-BB44-4118-AD99-77B89661FA65}" srcOrd="0" destOrd="0" presId="urn:microsoft.com/office/officeart/2005/8/layout/chevron2"/>
    <dgm:cxn modelId="{5D4749FC-2ED8-4813-AFFE-3A96AE495038}" type="presOf" srcId="{D25AE269-CED9-44DF-B52F-24C6C738924E}" destId="{B17FCCCA-F611-4B8C-838B-C49738EBE7B9}" srcOrd="0" destOrd="0" presId="urn:microsoft.com/office/officeart/2005/8/layout/chevron2"/>
    <dgm:cxn modelId="{A59455A1-37DC-47C1-A147-9BA91EA85DB2}" srcId="{2094C2AB-896B-4B1D-BC90-642FB17E0DCA}" destId="{B7B811E5-26FF-451A-BDF7-84F0B6C8318F}" srcOrd="0" destOrd="0" parTransId="{32A420D9-749A-4340-ABEC-1AE700DCE0D1}" sibTransId="{A6BDC15B-A6B6-4FC0-B800-80A1FD6B9574}"/>
    <dgm:cxn modelId="{A35EA357-2078-4C59-9336-3F0178AD2DFD}" srcId="{A593F55D-EFA9-465B-8699-E1278D137C35}" destId="{40DC4459-6308-412A-86D2-180621CCD60E}" srcOrd="2" destOrd="0" parTransId="{7DAF1B3E-238E-44B8-9C85-C5DBA0C653C9}" sibTransId="{5C7E5EEA-7945-452E-96EB-747EEB7EE620}"/>
    <dgm:cxn modelId="{FEFE55CB-9A49-4B51-83F9-75D531614914}" type="presParOf" srcId="{CE73DBCC-99DA-4FDD-9EA2-0B7F833D978F}" destId="{C2A70AC8-11E9-4697-885D-7A9FE430CA46}" srcOrd="0" destOrd="0" presId="urn:microsoft.com/office/officeart/2005/8/layout/chevron2"/>
    <dgm:cxn modelId="{070E7B88-6271-4570-8708-7609625F1EF2}" type="presParOf" srcId="{C2A70AC8-11E9-4697-885D-7A9FE430CA46}" destId="{76EC248D-B14B-484D-AE1C-8CB5A3C79283}" srcOrd="0" destOrd="0" presId="urn:microsoft.com/office/officeart/2005/8/layout/chevron2"/>
    <dgm:cxn modelId="{D603BC27-9F2C-4499-A735-7EE7F58B7E92}" type="presParOf" srcId="{C2A70AC8-11E9-4697-885D-7A9FE430CA46}" destId="{CAAEA376-DB73-4712-8CF1-720915746587}" srcOrd="1" destOrd="0" presId="urn:microsoft.com/office/officeart/2005/8/layout/chevron2"/>
    <dgm:cxn modelId="{EAE7D957-7526-491F-9738-745B3E321E79}" type="presParOf" srcId="{CE73DBCC-99DA-4FDD-9EA2-0B7F833D978F}" destId="{18E41D2E-2FF6-4E5C-A21A-5240D52194B0}" srcOrd="1" destOrd="0" presId="urn:microsoft.com/office/officeart/2005/8/layout/chevron2"/>
    <dgm:cxn modelId="{B391F59F-5042-45EC-9CFC-FDDB1EB0A850}" type="presParOf" srcId="{CE73DBCC-99DA-4FDD-9EA2-0B7F833D978F}" destId="{5913D832-C76A-42FC-9440-89631FBDCAAE}" srcOrd="2" destOrd="0" presId="urn:microsoft.com/office/officeart/2005/8/layout/chevron2"/>
    <dgm:cxn modelId="{B96BE839-BEA3-4D93-9A2F-EF00E14B1B3E}" type="presParOf" srcId="{5913D832-C76A-42FC-9440-89631FBDCAAE}" destId="{D6703532-196C-4992-A0D6-42289DA22F87}" srcOrd="0" destOrd="0" presId="urn:microsoft.com/office/officeart/2005/8/layout/chevron2"/>
    <dgm:cxn modelId="{AB6C533A-608E-4F47-A409-DA3002C08735}" type="presParOf" srcId="{5913D832-C76A-42FC-9440-89631FBDCAAE}" destId="{84289918-BB44-4118-AD99-77B89661FA65}" srcOrd="1" destOrd="0" presId="urn:microsoft.com/office/officeart/2005/8/layout/chevron2"/>
    <dgm:cxn modelId="{4CADA104-EF9B-4E5F-9C13-24C168FA1744}" type="presParOf" srcId="{CE73DBCC-99DA-4FDD-9EA2-0B7F833D978F}" destId="{8E1C6584-81C4-449F-B84E-F313B55B7E2B}" srcOrd="3" destOrd="0" presId="urn:microsoft.com/office/officeart/2005/8/layout/chevron2"/>
    <dgm:cxn modelId="{0B5C4733-6CF8-406C-BF2E-F44B365FCC97}" type="presParOf" srcId="{CE73DBCC-99DA-4FDD-9EA2-0B7F833D978F}" destId="{96E191C8-833B-4F4B-8554-7579489426CB}" srcOrd="4" destOrd="0" presId="urn:microsoft.com/office/officeart/2005/8/layout/chevron2"/>
    <dgm:cxn modelId="{DE2BFAE3-C66A-48EA-BA9C-062844E4F09A}" type="presParOf" srcId="{96E191C8-833B-4F4B-8554-7579489426CB}" destId="{330DD5C3-AD06-48CA-83BC-DE4D36C21500}" srcOrd="0" destOrd="0" presId="urn:microsoft.com/office/officeart/2005/8/layout/chevron2"/>
    <dgm:cxn modelId="{B94A377B-5CC2-4203-8FBB-1F0B5B3A8E98}" type="presParOf" srcId="{96E191C8-833B-4F4B-8554-7579489426CB}" destId="{877AB166-73FF-4246-B409-37A0A0F06580}" srcOrd="1" destOrd="0" presId="urn:microsoft.com/office/officeart/2005/8/layout/chevron2"/>
    <dgm:cxn modelId="{24576FB6-DEF7-4399-A15A-65863A64AA3A}" type="presParOf" srcId="{CE73DBCC-99DA-4FDD-9EA2-0B7F833D978F}" destId="{9F931F0B-9DCB-4AA7-9419-D4CBA57763EF}" srcOrd="5" destOrd="0" presId="urn:microsoft.com/office/officeart/2005/8/layout/chevron2"/>
    <dgm:cxn modelId="{24767C5C-FBDA-4AF6-9ADB-849861D5B92F}" type="presParOf" srcId="{CE73DBCC-99DA-4FDD-9EA2-0B7F833D978F}" destId="{1933F682-82D4-4D8C-A980-00A4D847B307}" srcOrd="6" destOrd="0" presId="urn:microsoft.com/office/officeart/2005/8/layout/chevron2"/>
    <dgm:cxn modelId="{22B59230-46B4-4120-BBDB-FE6239D8D25A}" type="presParOf" srcId="{1933F682-82D4-4D8C-A980-00A4D847B307}" destId="{B17FCCCA-F611-4B8C-838B-C49738EBE7B9}" srcOrd="0" destOrd="0" presId="urn:microsoft.com/office/officeart/2005/8/layout/chevron2"/>
    <dgm:cxn modelId="{E857BF87-D252-4930-8A0E-53E763A4123B}" type="presParOf" srcId="{1933F682-82D4-4D8C-A980-00A4D847B307}" destId="{BF2B347F-11AA-4753-BBC0-6F85EE360C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B9364-5905-4829-88DE-674E4E4D9E4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5196237-A5BE-4EFC-B761-ECC1F0008255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/>
            <a:t>1</a:t>
          </a:r>
          <a:r>
            <a:rPr lang="es-CO"/>
            <a:t>. </a:t>
          </a:r>
          <a:r>
            <a:rPr lang="es-CO" smtClean="0"/>
            <a:t>Planeación</a:t>
          </a:r>
        </a:p>
        <a:p>
          <a:r>
            <a:rPr lang="es-CO" smtClean="0"/>
            <a:t>Octubre -Noviembre </a:t>
          </a:r>
          <a:endParaRPr lang="es-CO" dirty="0"/>
        </a:p>
      </dgm:t>
    </dgm:pt>
    <dgm:pt modelId="{58DB6F9B-99C0-4D63-B9C4-CC72E3B32AF9}" type="parTrans" cxnId="{D93258AD-5175-4C5F-84C1-F9236F9B815B}">
      <dgm:prSet/>
      <dgm:spPr/>
      <dgm:t>
        <a:bodyPr/>
        <a:lstStyle/>
        <a:p>
          <a:endParaRPr lang="es-CO"/>
        </a:p>
      </dgm:t>
    </dgm:pt>
    <dgm:pt modelId="{01B0E8B5-1B88-463E-BC85-8D5EF984AE34}" type="sibTrans" cxnId="{D93258AD-5175-4C5F-84C1-F9236F9B815B}">
      <dgm:prSet/>
      <dgm:spPr/>
      <dgm:t>
        <a:bodyPr/>
        <a:lstStyle/>
        <a:p>
          <a:endParaRPr lang="es-CO"/>
        </a:p>
      </dgm:t>
    </dgm:pt>
    <dgm:pt modelId="{DD656368-A6CD-4D7B-89C9-B89C43D47F67}">
      <dgm:prSet phldrT="[Texto]" custT="1"/>
      <dgm:spPr/>
      <dgm:t>
        <a:bodyPr/>
        <a:lstStyle/>
        <a:p>
          <a:r>
            <a:rPr lang="es-CO" sz="1100" dirty="0"/>
            <a:t>Definición de Objetivos</a:t>
          </a:r>
        </a:p>
      </dgm:t>
    </dgm:pt>
    <dgm:pt modelId="{FB658990-CD6F-4959-90AF-043B8FD23961}" type="parTrans" cxnId="{EDFEC866-C31A-45E1-B189-05AC7CB88129}">
      <dgm:prSet/>
      <dgm:spPr/>
      <dgm:t>
        <a:bodyPr/>
        <a:lstStyle/>
        <a:p>
          <a:endParaRPr lang="es-CO"/>
        </a:p>
      </dgm:t>
    </dgm:pt>
    <dgm:pt modelId="{8F4C091F-9518-45A1-81F4-DD5819242980}" type="sibTrans" cxnId="{EDFEC866-C31A-45E1-B189-05AC7CB88129}">
      <dgm:prSet/>
      <dgm:spPr/>
      <dgm:t>
        <a:bodyPr/>
        <a:lstStyle/>
        <a:p>
          <a:endParaRPr lang="es-CO"/>
        </a:p>
      </dgm:t>
    </dgm:pt>
    <dgm:pt modelId="{8987D673-2C62-4A6D-AD80-0B5B2A9789B4}">
      <dgm:prSet phldrT="[Texto]" custT="1"/>
      <dgm:spPr/>
      <dgm:t>
        <a:bodyPr/>
        <a:lstStyle/>
        <a:p>
          <a:r>
            <a:rPr lang="es-CO" sz="1100" dirty="0"/>
            <a:t>Plan de Comunicaciones</a:t>
          </a:r>
        </a:p>
      </dgm:t>
    </dgm:pt>
    <dgm:pt modelId="{F60B995D-3F5C-4BE7-A2A7-9F8A66A75D64}" type="parTrans" cxnId="{06EA8C86-7443-48D8-BB7F-3D1FCB39961B}">
      <dgm:prSet/>
      <dgm:spPr/>
      <dgm:t>
        <a:bodyPr/>
        <a:lstStyle/>
        <a:p>
          <a:endParaRPr lang="es-CO"/>
        </a:p>
      </dgm:t>
    </dgm:pt>
    <dgm:pt modelId="{1E9E46F1-70A6-4DBD-9DDF-686AD9F4AB65}" type="sibTrans" cxnId="{06EA8C86-7443-48D8-BB7F-3D1FCB39961B}">
      <dgm:prSet/>
      <dgm:spPr/>
      <dgm:t>
        <a:bodyPr/>
        <a:lstStyle/>
        <a:p>
          <a:endParaRPr lang="es-CO"/>
        </a:p>
      </dgm:t>
    </dgm:pt>
    <dgm:pt modelId="{C5CAC790-BF60-472C-AED9-32AED38B93E5}">
      <dgm:prSet phldrT="[Texto]"/>
      <dgm:spPr/>
      <dgm:t>
        <a:bodyPr/>
        <a:lstStyle/>
        <a:p>
          <a:r>
            <a:rPr lang="es-CO" dirty="0"/>
            <a:t>2. Desarrollo Diciembre 2018- Enero 2019</a:t>
          </a:r>
        </a:p>
      </dgm:t>
    </dgm:pt>
    <dgm:pt modelId="{57A9F0F3-D8A7-4A5C-8016-64A45EB53195}" type="parTrans" cxnId="{74B3DBA0-DEEC-410B-AF97-17DA8C2D1A46}">
      <dgm:prSet/>
      <dgm:spPr/>
      <dgm:t>
        <a:bodyPr/>
        <a:lstStyle/>
        <a:p>
          <a:endParaRPr lang="es-CO"/>
        </a:p>
      </dgm:t>
    </dgm:pt>
    <dgm:pt modelId="{85A6BE7E-FEC5-43C7-946C-733C9D232512}" type="sibTrans" cxnId="{74B3DBA0-DEEC-410B-AF97-17DA8C2D1A46}">
      <dgm:prSet/>
      <dgm:spPr/>
      <dgm:t>
        <a:bodyPr/>
        <a:lstStyle/>
        <a:p>
          <a:endParaRPr lang="es-CO"/>
        </a:p>
      </dgm:t>
    </dgm:pt>
    <dgm:pt modelId="{FA951367-843F-4E4C-B2DD-2816F1C4BE1F}">
      <dgm:prSet phldrT="[Texto]" custT="1"/>
      <dgm:spPr/>
      <dgm:t>
        <a:bodyPr/>
        <a:lstStyle/>
        <a:p>
          <a:r>
            <a:rPr lang="es-CO" sz="1050" dirty="0"/>
            <a:t>Encuentros y Diálogo ciudadano</a:t>
          </a:r>
        </a:p>
      </dgm:t>
    </dgm:pt>
    <dgm:pt modelId="{91D04776-66C9-47D0-8B10-CE2533506563}" type="parTrans" cxnId="{52171E19-693E-4F84-855F-FF7A5846D01D}">
      <dgm:prSet/>
      <dgm:spPr/>
      <dgm:t>
        <a:bodyPr/>
        <a:lstStyle/>
        <a:p>
          <a:endParaRPr lang="es-CO"/>
        </a:p>
      </dgm:t>
    </dgm:pt>
    <dgm:pt modelId="{6D6BDDEB-11C3-46D2-A711-0EF3A4E925CE}" type="sibTrans" cxnId="{52171E19-693E-4F84-855F-FF7A5846D01D}">
      <dgm:prSet/>
      <dgm:spPr/>
      <dgm:t>
        <a:bodyPr/>
        <a:lstStyle/>
        <a:p>
          <a:endParaRPr lang="es-CO"/>
        </a:p>
      </dgm:t>
    </dgm:pt>
    <dgm:pt modelId="{1ED492BD-BCAD-4709-B2D6-608D4BB85DC3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dirty="0"/>
            <a:t>3. Evaluación 2019 Enero-Febrero </a:t>
          </a:r>
        </a:p>
      </dgm:t>
    </dgm:pt>
    <dgm:pt modelId="{DA6838F5-BCB7-4673-972A-D1C367632B35}" type="parTrans" cxnId="{086E67CD-5DC6-454E-A6C2-EA4BC52F2D47}">
      <dgm:prSet/>
      <dgm:spPr/>
      <dgm:t>
        <a:bodyPr/>
        <a:lstStyle/>
        <a:p>
          <a:endParaRPr lang="es-CO"/>
        </a:p>
      </dgm:t>
    </dgm:pt>
    <dgm:pt modelId="{B4514257-ABC4-4C5D-9B1D-4C4E1A68E6CB}" type="sibTrans" cxnId="{086E67CD-5DC6-454E-A6C2-EA4BC52F2D47}">
      <dgm:prSet/>
      <dgm:spPr/>
      <dgm:t>
        <a:bodyPr/>
        <a:lstStyle/>
        <a:p>
          <a:endParaRPr lang="es-CO"/>
        </a:p>
      </dgm:t>
    </dgm:pt>
    <dgm:pt modelId="{70FBC170-5099-49EF-8411-99975A457B86}">
      <dgm:prSet phldrT="[Texto]"/>
      <dgm:spPr/>
      <dgm:t>
        <a:bodyPr/>
        <a:lstStyle/>
        <a:p>
          <a:r>
            <a:rPr lang="es-CO" dirty="0"/>
            <a:t>Sistematización Preguntas PQRS</a:t>
          </a:r>
        </a:p>
      </dgm:t>
    </dgm:pt>
    <dgm:pt modelId="{67216222-4BAB-42E1-8674-2637F2054038}" type="parTrans" cxnId="{0681F8E4-FD70-4AA3-9DC8-0FDDF4115F3E}">
      <dgm:prSet/>
      <dgm:spPr/>
      <dgm:t>
        <a:bodyPr/>
        <a:lstStyle/>
        <a:p>
          <a:endParaRPr lang="es-CO"/>
        </a:p>
      </dgm:t>
    </dgm:pt>
    <dgm:pt modelId="{E7BA7E26-9956-46D2-B3E1-85836C46C73F}" type="sibTrans" cxnId="{0681F8E4-FD70-4AA3-9DC8-0FDDF4115F3E}">
      <dgm:prSet/>
      <dgm:spPr/>
      <dgm:t>
        <a:bodyPr/>
        <a:lstStyle/>
        <a:p>
          <a:endParaRPr lang="es-CO"/>
        </a:p>
      </dgm:t>
    </dgm:pt>
    <dgm:pt modelId="{41EFDE0F-D12F-446C-AA67-D2A102505B7E}">
      <dgm:prSet phldrT="[Texto]"/>
      <dgm:spPr/>
      <dgm:t>
        <a:bodyPr/>
        <a:lstStyle/>
        <a:p>
          <a:endParaRPr lang="es-CO" sz="800" dirty="0"/>
        </a:p>
      </dgm:t>
    </dgm:pt>
    <dgm:pt modelId="{0978656D-03EF-4FEB-9DF0-38B4BFD62ADA}" type="parTrans" cxnId="{7482B777-4329-45AF-8CE2-55DF87FA58C4}">
      <dgm:prSet/>
      <dgm:spPr/>
      <dgm:t>
        <a:bodyPr/>
        <a:lstStyle/>
        <a:p>
          <a:endParaRPr lang="es-CO"/>
        </a:p>
      </dgm:t>
    </dgm:pt>
    <dgm:pt modelId="{5AA6C413-9FB3-4646-929A-B07F6A3B5342}" type="sibTrans" cxnId="{7482B777-4329-45AF-8CE2-55DF87FA58C4}">
      <dgm:prSet/>
      <dgm:spPr/>
      <dgm:t>
        <a:bodyPr/>
        <a:lstStyle/>
        <a:p>
          <a:endParaRPr lang="es-CO"/>
        </a:p>
      </dgm:t>
    </dgm:pt>
    <dgm:pt modelId="{8F4E82E2-65E7-4947-8DB1-CB61A89AC366}">
      <dgm:prSet phldrT="[Texto]" custT="1"/>
      <dgm:spPr/>
      <dgm:t>
        <a:bodyPr/>
        <a:lstStyle/>
        <a:p>
          <a:r>
            <a:rPr lang="es-CO" sz="1100" dirty="0"/>
            <a:t>Sensibilizaciones internas y externas con el apoyo del Equipo Social, de las Direcciones Misionales.</a:t>
          </a:r>
        </a:p>
      </dgm:t>
    </dgm:pt>
    <dgm:pt modelId="{99844AFB-6ED3-4A76-87D8-78F7E515E3C8}" type="parTrans" cxnId="{315E748A-2F76-4788-A7A7-81F1A2A16318}">
      <dgm:prSet/>
      <dgm:spPr/>
      <dgm:t>
        <a:bodyPr/>
        <a:lstStyle/>
        <a:p>
          <a:endParaRPr lang="es-CO"/>
        </a:p>
      </dgm:t>
    </dgm:pt>
    <dgm:pt modelId="{175D7B28-1745-496D-84D3-8CBFC2419758}" type="sibTrans" cxnId="{315E748A-2F76-4788-A7A7-81F1A2A16318}">
      <dgm:prSet/>
      <dgm:spPr/>
      <dgm:t>
        <a:bodyPr/>
        <a:lstStyle/>
        <a:p>
          <a:endParaRPr lang="es-CO"/>
        </a:p>
      </dgm:t>
    </dgm:pt>
    <dgm:pt modelId="{F6B7389C-D1AB-4879-8806-622109CC2ADF}">
      <dgm:prSet phldrT="[Texto]" custT="1"/>
      <dgm:spPr/>
      <dgm:t>
        <a:bodyPr/>
        <a:lstStyle/>
        <a:p>
          <a:r>
            <a:rPr lang="es-CO" sz="1100" dirty="0"/>
            <a:t>Metodología: Diálogo ciudadano en territorio, descentralizado, por misionales y 1 Audiencia en </a:t>
          </a:r>
          <a:r>
            <a:rPr lang="es-CO" sz="1100" dirty="0">
              <a:solidFill>
                <a:srgbClr val="FF0000"/>
              </a:solidFill>
            </a:rPr>
            <a:t>María Paz</a:t>
          </a:r>
        </a:p>
      </dgm:t>
    </dgm:pt>
    <dgm:pt modelId="{D2D12DC1-8AFC-4D50-876F-B49681726340}" type="parTrans" cxnId="{E17EE2D5-7282-4985-989B-F6AF33339961}">
      <dgm:prSet/>
      <dgm:spPr/>
      <dgm:t>
        <a:bodyPr/>
        <a:lstStyle/>
        <a:p>
          <a:endParaRPr lang="es-CO"/>
        </a:p>
      </dgm:t>
    </dgm:pt>
    <dgm:pt modelId="{794641BE-6064-4674-AA27-7FA9DA278CC9}" type="sibTrans" cxnId="{E17EE2D5-7282-4985-989B-F6AF33339961}">
      <dgm:prSet/>
      <dgm:spPr/>
      <dgm:t>
        <a:bodyPr/>
        <a:lstStyle/>
        <a:p>
          <a:endParaRPr lang="es-CO"/>
        </a:p>
      </dgm:t>
    </dgm:pt>
    <dgm:pt modelId="{F6DC07C5-B71B-4FCC-8993-BA4484E88C67}">
      <dgm:prSet phldrT="[Texto]" custT="1"/>
      <dgm:spPr/>
      <dgm:t>
        <a:bodyPr/>
        <a:lstStyle/>
        <a:p>
          <a:r>
            <a:rPr lang="es-CO" sz="1100" dirty="0"/>
            <a:t>Informe de Gestión 2018 – Publicación</a:t>
          </a:r>
        </a:p>
      </dgm:t>
    </dgm:pt>
    <dgm:pt modelId="{C229791A-DFA0-4EDC-8268-192474B0172B}" type="parTrans" cxnId="{E7B95E1B-1730-4935-B4F0-9C23C8CBE8CD}">
      <dgm:prSet/>
      <dgm:spPr/>
      <dgm:t>
        <a:bodyPr/>
        <a:lstStyle/>
        <a:p>
          <a:endParaRPr lang="es-CO"/>
        </a:p>
      </dgm:t>
    </dgm:pt>
    <dgm:pt modelId="{405B9D38-75E3-4F22-BA0F-672FF0D796E1}" type="sibTrans" cxnId="{E7B95E1B-1730-4935-B4F0-9C23C8CBE8CD}">
      <dgm:prSet/>
      <dgm:spPr/>
      <dgm:t>
        <a:bodyPr/>
        <a:lstStyle/>
        <a:p>
          <a:endParaRPr lang="es-CO"/>
        </a:p>
      </dgm:t>
    </dgm:pt>
    <dgm:pt modelId="{C87340E9-8A94-4E20-89D6-F1C45B6A465C}">
      <dgm:prSet phldrT="[Texto]"/>
      <dgm:spPr/>
      <dgm:t>
        <a:bodyPr/>
        <a:lstStyle/>
        <a:p>
          <a:endParaRPr lang="es-CO" sz="800" dirty="0"/>
        </a:p>
      </dgm:t>
    </dgm:pt>
    <dgm:pt modelId="{69C8FB1C-9C00-48AC-ABDB-587635410001}" type="parTrans" cxnId="{098A1CA1-67CF-4DB2-86E3-ECE5955E15CE}">
      <dgm:prSet/>
      <dgm:spPr/>
      <dgm:t>
        <a:bodyPr/>
        <a:lstStyle/>
        <a:p>
          <a:endParaRPr lang="es-CO"/>
        </a:p>
      </dgm:t>
    </dgm:pt>
    <dgm:pt modelId="{E7896220-3D32-4AF6-B700-7CF3D3C3212F}" type="sibTrans" cxnId="{098A1CA1-67CF-4DB2-86E3-ECE5955E15CE}">
      <dgm:prSet/>
      <dgm:spPr/>
      <dgm:t>
        <a:bodyPr/>
        <a:lstStyle/>
        <a:p>
          <a:endParaRPr lang="es-CO"/>
        </a:p>
      </dgm:t>
    </dgm:pt>
    <dgm:pt modelId="{CF728DBA-10B2-4E11-BC07-4291C847364B}">
      <dgm:prSet phldrT="[Texto]" custT="1"/>
      <dgm:spPr/>
      <dgm:t>
        <a:bodyPr/>
        <a:lstStyle/>
        <a:p>
          <a:r>
            <a:rPr lang="es-CO" sz="1100" dirty="0"/>
            <a:t>Diseño de formatos</a:t>
          </a:r>
        </a:p>
      </dgm:t>
    </dgm:pt>
    <dgm:pt modelId="{189E0800-064E-420B-B570-C0CEB6551561}" type="parTrans" cxnId="{DC80E177-8E07-488B-B619-ACB51102ACEC}">
      <dgm:prSet/>
      <dgm:spPr/>
      <dgm:t>
        <a:bodyPr/>
        <a:lstStyle/>
        <a:p>
          <a:endParaRPr lang="es-CO"/>
        </a:p>
      </dgm:t>
    </dgm:pt>
    <dgm:pt modelId="{1ED2D16C-DEE3-4B36-AE00-EB4D56977ACD}" type="sibTrans" cxnId="{DC80E177-8E07-488B-B619-ACB51102ACEC}">
      <dgm:prSet/>
      <dgm:spPr/>
      <dgm:t>
        <a:bodyPr/>
        <a:lstStyle/>
        <a:p>
          <a:endParaRPr lang="es-CO"/>
        </a:p>
      </dgm:t>
    </dgm:pt>
    <dgm:pt modelId="{CF8A07B8-6CD9-443C-A5EF-D0DC55B5E0EF}">
      <dgm:prSet phldrT="[Texto]"/>
      <dgm:spPr/>
      <dgm:t>
        <a:bodyPr/>
        <a:lstStyle/>
        <a:p>
          <a:r>
            <a:rPr lang="es-CO" dirty="0"/>
            <a:t>Sistematización Diálogo</a:t>
          </a:r>
        </a:p>
      </dgm:t>
    </dgm:pt>
    <dgm:pt modelId="{F3D811F5-ECC1-4F5D-87E2-90964E402FBF}" type="parTrans" cxnId="{84A20086-B3C0-4643-96B8-A9B99C052528}">
      <dgm:prSet/>
      <dgm:spPr/>
      <dgm:t>
        <a:bodyPr/>
        <a:lstStyle/>
        <a:p>
          <a:endParaRPr lang="es-CO"/>
        </a:p>
      </dgm:t>
    </dgm:pt>
    <dgm:pt modelId="{470957B4-8C3F-4463-9DC2-7DBCEB4E237A}" type="sibTrans" cxnId="{84A20086-B3C0-4643-96B8-A9B99C052528}">
      <dgm:prSet/>
      <dgm:spPr/>
      <dgm:t>
        <a:bodyPr/>
        <a:lstStyle/>
        <a:p>
          <a:endParaRPr lang="es-CO"/>
        </a:p>
      </dgm:t>
    </dgm:pt>
    <dgm:pt modelId="{50F0B845-2F62-4885-BBBE-1485A0237C67}">
      <dgm:prSet phldrT="[Texto]"/>
      <dgm:spPr/>
      <dgm:t>
        <a:bodyPr/>
        <a:lstStyle/>
        <a:p>
          <a:r>
            <a:rPr lang="es-CO" dirty="0"/>
            <a:t>Evaluación Audiencia de </a:t>
          </a:r>
          <a:r>
            <a:rPr lang="es-CO" dirty="0" err="1"/>
            <a:t>RdC</a:t>
          </a:r>
          <a:endParaRPr lang="es-CO" dirty="0"/>
        </a:p>
      </dgm:t>
    </dgm:pt>
    <dgm:pt modelId="{33B50961-ECE1-4F31-9432-68C1F9EA18C4}" type="parTrans" cxnId="{757E4F94-D3E8-489C-AC1C-F2D20B928F4F}">
      <dgm:prSet/>
      <dgm:spPr/>
      <dgm:t>
        <a:bodyPr/>
        <a:lstStyle/>
        <a:p>
          <a:endParaRPr lang="es-CO"/>
        </a:p>
      </dgm:t>
    </dgm:pt>
    <dgm:pt modelId="{3B1E23A5-8EE5-46B7-89F6-D378A0D6E7FA}" type="sibTrans" cxnId="{757E4F94-D3E8-489C-AC1C-F2D20B928F4F}">
      <dgm:prSet/>
      <dgm:spPr/>
      <dgm:t>
        <a:bodyPr/>
        <a:lstStyle/>
        <a:p>
          <a:endParaRPr lang="es-CO"/>
        </a:p>
      </dgm:t>
    </dgm:pt>
    <dgm:pt modelId="{9437BDEB-01EB-4697-8587-5E8EBEB67A58}">
      <dgm:prSet phldrT="[Texto]" custT="1"/>
      <dgm:spPr/>
      <dgm:t>
        <a:bodyPr/>
        <a:lstStyle/>
        <a:p>
          <a:r>
            <a:rPr lang="es-CO" sz="1050" dirty="0"/>
            <a:t>Publicación de Informe, presentaciones, videos, noticias, boletines de prensa.</a:t>
          </a:r>
        </a:p>
      </dgm:t>
    </dgm:pt>
    <dgm:pt modelId="{9A39A57E-FCCE-4ECC-BC4F-6F902EFDBC8F}" type="parTrans" cxnId="{B6361FC9-88C8-43B6-9404-109CF52A13DE}">
      <dgm:prSet/>
      <dgm:spPr/>
      <dgm:t>
        <a:bodyPr/>
        <a:lstStyle/>
        <a:p>
          <a:endParaRPr lang="es-CO"/>
        </a:p>
      </dgm:t>
    </dgm:pt>
    <dgm:pt modelId="{50F66923-1341-43B0-A2B5-F63D0B3DD33F}" type="sibTrans" cxnId="{B6361FC9-88C8-43B6-9404-109CF52A13DE}">
      <dgm:prSet/>
      <dgm:spPr/>
      <dgm:t>
        <a:bodyPr/>
        <a:lstStyle/>
        <a:p>
          <a:endParaRPr lang="es-CO"/>
        </a:p>
      </dgm:t>
    </dgm:pt>
    <dgm:pt modelId="{A1435C4C-1CDD-4788-B87F-6F1BFDC844E0}">
      <dgm:prSet phldrT="[Texto]" custT="1"/>
      <dgm:spPr/>
      <dgm:t>
        <a:bodyPr/>
        <a:lstStyle/>
        <a:p>
          <a:r>
            <a:rPr lang="es-CO" sz="1050" dirty="0"/>
            <a:t>Desarrollo de la Audiencia Pública </a:t>
          </a:r>
          <a:r>
            <a:rPr lang="es-CO" sz="1050" dirty="0" err="1"/>
            <a:t>RdC</a:t>
          </a:r>
          <a:endParaRPr lang="es-CO" sz="1050" dirty="0"/>
        </a:p>
      </dgm:t>
    </dgm:pt>
    <dgm:pt modelId="{9B4C0000-E04B-448A-B794-75980B8967F4}" type="parTrans" cxnId="{1871C9F5-1F18-4A2F-86CB-B24B85C12E02}">
      <dgm:prSet/>
      <dgm:spPr/>
      <dgm:t>
        <a:bodyPr/>
        <a:lstStyle/>
        <a:p>
          <a:endParaRPr lang="es-CO"/>
        </a:p>
      </dgm:t>
    </dgm:pt>
    <dgm:pt modelId="{458C1FB9-0E87-4184-89F1-720F278AF092}" type="sibTrans" cxnId="{1871C9F5-1F18-4A2F-86CB-B24B85C12E02}">
      <dgm:prSet/>
      <dgm:spPr/>
      <dgm:t>
        <a:bodyPr/>
        <a:lstStyle/>
        <a:p>
          <a:endParaRPr lang="es-CO"/>
        </a:p>
      </dgm:t>
    </dgm:pt>
    <dgm:pt modelId="{3B0AE8B1-228B-4E29-A9D7-C03C191A715A}">
      <dgm:prSet phldrT="[Texto]" custT="1"/>
      <dgm:spPr/>
      <dgm:t>
        <a:bodyPr/>
        <a:lstStyle/>
        <a:p>
          <a:r>
            <a:rPr lang="es-CO" sz="1100" dirty="0"/>
            <a:t>Cronograma</a:t>
          </a:r>
        </a:p>
      </dgm:t>
    </dgm:pt>
    <dgm:pt modelId="{010668AE-5974-4F25-AC0F-05302AF98C9F}" type="parTrans" cxnId="{A1E7D80B-C8A0-47C7-9332-F2A443D39190}">
      <dgm:prSet/>
      <dgm:spPr/>
      <dgm:t>
        <a:bodyPr/>
        <a:lstStyle/>
        <a:p>
          <a:endParaRPr lang="es-CO"/>
        </a:p>
      </dgm:t>
    </dgm:pt>
    <dgm:pt modelId="{15235119-DFC9-4AB3-9F16-35EEB14CEF2C}" type="sibTrans" cxnId="{A1E7D80B-C8A0-47C7-9332-F2A443D39190}">
      <dgm:prSet/>
      <dgm:spPr/>
      <dgm:t>
        <a:bodyPr/>
        <a:lstStyle/>
        <a:p>
          <a:endParaRPr lang="es-CO"/>
        </a:p>
      </dgm:t>
    </dgm:pt>
    <dgm:pt modelId="{09EFEA58-AE3F-429A-AAA5-6A04BAD6C890}">
      <dgm:prSet phldrT="[Texto]" custT="1"/>
      <dgm:spPr/>
      <dgm:t>
        <a:bodyPr/>
        <a:lstStyle/>
        <a:p>
          <a:r>
            <a:rPr lang="es-CO" sz="1050" dirty="0"/>
            <a:t>Aplicación de encuesta a ciudadanos</a:t>
          </a:r>
        </a:p>
      </dgm:t>
    </dgm:pt>
    <dgm:pt modelId="{99136B0E-0A81-43BC-BB4F-D63F1DB1CFA9}" type="parTrans" cxnId="{114A85C3-4E17-4933-A393-F3FEB0EB2C5C}">
      <dgm:prSet/>
      <dgm:spPr/>
      <dgm:t>
        <a:bodyPr/>
        <a:lstStyle/>
        <a:p>
          <a:endParaRPr lang="es-CO"/>
        </a:p>
      </dgm:t>
    </dgm:pt>
    <dgm:pt modelId="{8EE55392-9671-4305-9777-DCF4568CA8C1}" type="sibTrans" cxnId="{114A85C3-4E17-4933-A393-F3FEB0EB2C5C}">
      <dgm:prSet/>
      <dgm:spPr/>
      <dgm:t>
        <a:bodyPr/>
        <a:lstStyle/>
        <a:p>
          <a:endParaRPr lang="es-CO"/>
        </a:p>
      </dgm:t>
    </dgm:pt>
    <dgm:pt modelId="{66185DCE-6DDB-4047-AAB3-3EF0D11E2311}">
      <dgm:prSet phldrT="[Texto]" custT="1"/>
      <dgm:spPr/>
      <dgm:t>
        <a:bodyPr/>
        <a:lstStyle/>
        <a:p>
          <a:r>
            <a:rPr lang="es-CO" sz="1050" dirty="0"/>
            <a:t>Recepción de preguntas</a:t>
          </a:r>
        </a:p>
      </dgm:t>
    </dgm:pt>
    <dgm:pt modelId="{F08ABCBB-8554-4AB6-8794-59EFB7A1A8D8}" type="parTrans" cxnId="{7A3AAD96-001D-4CA3-905C-EAF08C54D12D}">
      <dgm:prSet/>
      <dgm:spPr/>
      <dgm:t>
        <a:bodyPr/>
        <a:lstStyle/>
        <a:p>
          <a:endParaRPr lang="es-CO"/>
        </a:p>
      </dgm:t>
    </dgm:pt>
    <dgm:pt modelId="{71DA7270-D960-42F5-A6AB-DEC85F7FEB4D}" type="sibTrans" cxnId="{7A3AAD96-001D-4CA3-905C-EAF08C54D12D}">
      <dgm:prSet/>
      <dgm:spPr/>
      <dgm:t>
        <a:bodyPr/>
        <a:lstStyle/>
        <a:p>
          <a:endParaRPr lang="es-CO"/>
        </a:p>
      </dgm:t>
    </dgm:pt>
    <dgm:pt modelId="{D8E40E37-D35D-416F-B04D-6310420786BC}">
      <dgm:prSet phldrT="[Texto]"/>
      <dgm:spPr/>
      <dgm:t>
        <a:bodyPr/>
        <a:lstStyle/>
        <a:p>
          <a:endParaRPr lang="es-CO" dirty="0"/>
        </a:p>
      </dgm:t>
    </dgm:pt>
    <dgm:pt modelId="{F97D8C78-90BF-4DC1-84AF-A2404619DE07}" type="parTrans" cxnId="{FA1ADA6A-68BB-4AE8-AF8E-A25569130DF7}">
      <dgm:prSet/>
      <dgm:spPr/>
      <dgm:t>
        <a:bodyPr/>
        <a:lstStyle/>
        <a:p>
          <a:endParaRPr lang="es-CO"/>
        </a:p>
      </dgm:t>
    </dgm:pt>
    <dgm:pt modelId="{B44E8B64-B50B-428B-A7FA-AAFFBF7C02C5}" type="sibTrans" cxnId="{FA1ADA6A-68BB-4AE8-AF8E-A25569130DF7}">
      <dgm:prSet/>
      <dgm:spPr/>
      <dgm:t>
        <a:bodyPr/>
        <a:lstStyle/>
        <a:p>
          <a:endParaRPr lang="es-CO"/>
        </a:p>
      </dgm:t>
    </dgm:pt>
    <dgm:pt modelId="{D6854F63-45C1-4BBD-961B-33C815D02043}">
      <dgm:prSet phldrT="[Texto]"/>
      <dgm:spPr/>
      <dgm:t>
        <a:bodyPr/>
        <a:lstStyle/>
        <a:p>
          <a:endParaRPr lang="es-CO" dirty="0"/>
        </a:p>
      </dgm:t>
    </dgm:pt>
    <dgm:pt modelId="{1A75AC43-26FA-4196-88D2-58E89BF2864D}" type="parTrans" cxnId="{CA64FB3E-B0EB-46B1-93B0-F77D5F9D7238}">
      <dgm:prSet/>
      <dgm:spPr/>
      <dgm:t>
        <a:bodyPr/>
        <a:lstStyle/>
        <a:p>
          <a:endParaRPr lang="es-CO"/>
        </a:p>
      </dgm:t>
    </dgm:pt>
    <dgm:pt modelId="{1C863B06-32E4-48B0-907F-927D036EF57E}" type="sibTrans" cxnId="{CA64FB3E-B0EB-46B1-93B0-F77D5F9D7238}">
      <dgm:prSet/>
      <dgm:spPr/>
      <dgm:t>
        <a:bodyPr/>
        <a:lstStyle/>
        <a:p>
          <a:endParaRPr lang="es-CO"/>
        </a:p>
      </dgm:t>
    </dgm:pt>
    <dgm:pt modelId="{888C7732-2D1D-404F-8F6B-B0BE4315873A}">
      <dgm:prSet phldrT="[Texto]"/>
      <dgm:spPr/>
      <dgm:t>
        <a:bodyPr/>
        <a:lstStyle/>
        <a:p>
          <a:endParaRPr lang="es-CO" dirty="0"/>
        </a:p>
      </dgm:t>
    </dgm:pt>
    <dgm:pt modelId="{DF98C854-C13A-4559-9AB4-CFA9185F8DD8}" type="parTrans" cxnId="{B1292DF3-5A3E-49AB-B868-8D32B9D4EEEC}">
      <dgm:prSet/>
      <dgm:spPr/>
      <dgm:t>
        <a:bodyPr/>
        <a:lstStyle/>
        <a:p>
          <a:endParaRPr lang="es-CO"/>
        </a:p>
      </dgm:t>
    </dgm:pt>
    <dgm:pt modelId="{30D980DA-16F9-4097-AE0B-93044B6628ED}" type="sibTrans" cxnId="{B1292DF3-5A3E-49AB-B868-8D32B9D4EEEC}">
      <dgm:prSet/>
      <dgm:spPr/>
      <dgm:t>
        <a:bodyPr/>
        <a:lstStyle/>
        <a:p>
          <a:endParaRPr lang="es-CO"/>
        </a:p>
      </dgm:t>
    </dgm:pt>
    <dgm:pt modelId="{B25D50C6-E4EF-4F7C-AB08-D0557B353557}">
      <dgm:prSet phldrT="[Texto]" custT="1"/>
      <dgm:spPr/>
      <dgm:t>
        <a:bodyPr/>
        <a:lstStyle/>
        <a:p>
          <a:r>
            <a:rPr lang="es-ES" sz="1050" dirty="0"/>
            <a:t>Listados de Asistencia</a:t>
          </a:r>
          <a:endParaRPr lang="es-CO" sz="1050" dirty="0"/>
        </a:p>
      </dgm:t>
    </dgm:pt>
    <dgm:pt modelId="{09464F4F-1585-4A45-AD63-EDF98533DD74}" type="parTrans" cxnId="{C2BFC532-D277-4252-94AD-E3A59088ABF6}">
      <dgm:prSet/>
      <dgm:spPr/>
      <dgm:t>
        <a:bodyPr/>
        <a:lstStyle/>
        <a:p>
          <a:endParaRPr lang="es-ES"/>
        </a:p>
      </dgm:t>
    </dgm:pt>
    <dgm:pt modelId="{39695ECF-776B-4A5E-9FA5-56EA915EF9DE}" type="sibTrans" cxnId="{C2BFC532-D277-4252-94AD-E3A59088ABF6}">
      <dgm:prSet/>
      <dgm:spPr/>
      <dgm:t>
        <a:bodyPr/>
        <a:lstStyle/>
        <a:p>
          <a:endParaRPr lang="es-ES"/>
        </a:p>
      </dgm:t>
    </dgm:pt>
    <dgm:pt modelId="{6A8E19C0-5745-4347-93CC-7746FE9D4F74}" type="pres">
      <dgm:prSet presAssocID="{4CCB9364-5905-4829-88DE-674E4E4D9E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E102EF0-C142-49EC-B0D8-FE6F6E264372}" type="pres">
      <dgm:prSet presAssocID="{4CCB9364-5905-4829-88DE-674E4E4D9E47}" presName="tSp" presStyleCnt="0"/>
      <dgm:spPr/>
    </dgm:pt>
    <dgm:pt modelId="{D3734EE0-EABF-4572-998F-7507D77B39E9}" type="pres">
      <dgm:prSet presAssocID="{4CCB9364-5905-4829-88DE-674E4E4D9E47}" presName="bSp" presStyleCnt="0"/>
      <dgm:spPr/>
    </dgm:pt>
    <dgm:pt modelId="{4631BBEC-E779-4F49-B2C0-63D0F3E1542B}" type="pres">
      <dgm:prSet presAssocID="{4CCB9364-5905-4829-88DE-674E4E4D9E47}" presName="process" presStyleCnt="0"/>
      <dgm:spPr/>
    </dgm:pt>
    <dgm:pt modelId="{E320C843-0901-46D6-A8DC-FD3DC9FFCC68}" type="pres">
      <dgm:prSet presAssocID="{15196237-A5BE-4EFC-B761-ECC1F0008255}" presName="composite1" presStyleCnt="0"/>
      <dgm:spPr/>
    </dgm:pt>
    <dgm:pt modelId="{F7CA1DE2-2A79-4FB3-AB57-DBDD4E6DA747}" type="pres">
      <dgm:prSet presAssocID="{15196237-A5BE-4EFC-B761-ECC1F0008255}" presName="dummyNode1" presStyleLbl="node1" presStyleIdx="0" presStyleCnt="3"/>
      <dgm:spPr/>
    </dgm:pt>
    <dgm:pt modelId="{B4A511A0-0309-4229-A94D-C59D1ABB810A}" type="pres">
      <dgm:prSet presAssocID="{15196237-A5BE-4EFC-B761-ECC1F0008255}" presName="childNode1" presStyleLbl="bgAcc1" presStyleIdx="0" presStyleCnt="3" custScaleX="138029" custScaleY="140032" custLinFactNeighborX="31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43E942-9100-4B5C-B2AB-483023394902}" type="pres">
      <dgm:prSet presAssocID="{15196237-A5BE-4EFC-B761-ECC1F00082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00D426-886C-4170-91AD-29EC7EC358CC}" type="pres">
      <dgm:prSet presAssocID="{15196237-A5BE-4EFC-B761-ECC1F0008255}" presName="parentNode1" presStyleLbl="node1" presStyleIdx="0" presStyleCnt="3" custLinFactY="51085" custLinFactNeighborX="-40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EE69E4-B994-4879-ACEA-9FEAAB2D306E}" type="pres">
      <dgm:prSet presAssocID="{15196237-A5BE-4EFC-B761-ECC1F0008255}" presName="connSite1" presStyleCnt="0"/>
      <dgm:spPr/>
    </dgm:pt>
    <dgm:pt modelId="{BAD1AA4F-BEA2-4049-8D6C-A2E049D6305E}" type="pres">
      <dgm:prSet presAssocID="{01B0E8B5-1B88-463E-BC85-8D5EF984AE34}" presName="Name9" presStyleLbl="sibTrans2D1" presStyleIdx="0" presStyleCnt="2" custLinFactNeighborX="27184" custLinFactNeighborY="-9322"/>
      <dgm:spPr/>
      <dgm:t>
        <a:bodyPr/>
        <a:lstStyle/>
        <a:p>
          <a:endParaRPr lang="es-CO"/>
        </a:p>
      </dgm:t>
    </dgm:pt>
    <dgm:pt modelId="{B658741A-EC08-4D87-9321-BF848B0CC1DD}" type="pres">
      <dgm:prSet presAssocID="{C5CAC790-BF60-472C-AED9-32AED38B93E5}" presName="composite2" presStyleCnt="0"/>
      <dgm:spPr/>
    </dgm:pt>
    <dgm:pt modelId="{560C2A8F-63F3-46AE-8745-C2BFF2BB1B18}" type="pres">
      <dgm:prSet presAssocID="{C5CAC790-BF60-472C-AED9-32AED38B93E5}" presName="dummyNode2" presStyleLbl="node1" presStyleIdx="0" presStyleCnt="3"/>
      <dgm:spPr/>
    </dgm:pt>
    <dgm:pt modelId="{C0C8DC17-5B6E-4969-88E0-8F9EDB62ED1A}" type="pres">
      <dgm:prSet presAssocID="{C5CAC790-BF60-472C-AED9-32AED38B93E5}" presName="childNode2" presStyleLbl="bgAcc1" presStyleIdx="1" presStyleCnt="3" custScaleX="141543" custScaleY="104925" custLinFactNeighborX="230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AA9F5A-471B-4FAA-9019-93561124F996}" type="pres">
      <dgm:prSet presAssocID="{C5CAC790-BF60-472C-AED9-32AED38B93E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882656-9423-4EC2-B2F7-0A1E8CAC0EAD}" type="pres">
      <dgm:prSet presAssocID="{C5CAC790-BF60-472C-AED9-32AED38B93E5}" presName="parentNode2" presStyleLbl="node1" presStyleIdx="1" presStyleCnt="3" custScaleX="196658" custLinFactNeighborX="3006" custLinFactNeighborY="-2246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61F746-1275-448C-A6D6-082E03C5C886}" type="pres">
      <dgm:prSet presAssocID="{C5CAC790-BF60-472C-AED9-32AED38B93E5}" presName="connSite2" presStyleCnt="0"/>
      <dgm:spPr/>
    </dgm:pt>
    <dgm:pt modelId="{BA5F87CA-965E-4BBE-8BE9-CDA4E0932C72}" type="pres">
      <dgm:prSet presAssocID="{85A6BE7E-FEC5-43C7-946C-733C9D232512}" presName="Name18" presStyleLbl="sibTrans2D1" presStyleIdx="1" presStyleCnt="2"/>
      <dgm:spPr/>
      <dgm:t>
        <a:bodyPr/>
        <a:lstStyle/>
        <a:p>
          <a:endParaRPr lang="es-CO"/>
        </a:p>
      </dgm:t>
    </dgm:pt>
    <dgm:pt modelId="{980DEE75-2707-4A25-AA77-26D7FD843938}" type="pres">
      <dgm:prSet presAssocID="{1ED492BD-BCAD-4709-B2D6-608D4BB85DC3}" presName="composite1" presStyleCnt="0"/>
      <dgm:spPr/>
    </dgm:pt>
    <dgm:pt modelId="{6FD71042-92E8-4B16-93D7-06D2895D11D7}" type="pres">
      <dgm:prSet presAssocID="{1ED492BD-BCAD-4709-B2D6-608D4BB85DC3}" presName="dummyNode1" presStyleLbl="node1" presStyleIdx="1" presStyleCnt="3"/>
      <dgm:spPr/>
    </dgm:pt>
    <dgm:pt modelId="{6FAC21B3-6A24-41FF-AD99-98106E000D6A}" type="pres">
      <dgm:prSet presAssocID="{1ED492BD-BCAD-4709-B2D6-608D4BB85DC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C39263-1931-46EA-8E7D-64A7B6B62AC3}" type="pres">
      <dgm:prSet presAssocID="{1ED492BD-BCAD-4709-B2D6-608D4BB85DC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7AD0B5-3A0C-4998-BC3B-F0D6FC68B79A}" type="pres">
      <dgm:prSet presAssocID="{1ED492BD-BCAD-4709-B2D6-608D4BB85DC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6773F0-5748-460F-8C0F-33348C7128D1}" type="pres">
      <dgm:prSet presAssocID="{1ED492BD-BCAD-4709-B2D6-608D4BB85DC3}" presName="connSite1" presStyleCnt="0"/>
      <dgm:spPr/>
    </dgm:pt>
  </dgm:ptLst>
  <dgm:cxnLst>
    <dgm:cxn modelId="{6B6C4747-E80C-4DF6-890B-F776B8B87EA4}" type="presOf" srcId="{D6854F63-45C1-4BBD-961B-33C815D02043}" destId="{6FAC21B3-6A24-41FF-AD99-98106E000D6A}" srcOrd="0" destOrd="1" presId="urn:microsoft.com/office/officeart/2005/8/layout/hProcess4"/>
    <dgm:cxn modelId="{74B3DBA0-DEEC-410B-AF97-17DA8C2D1A46}" srcId="{4CCB9364-5905-4829-88DE-674E4E4D9E47}" destId="{C5CAC790-BF60-472C-AED9-32AED38B93E5}" srcOrd="1" destOrd="0" parTransId="{57A9F0F3-D8A7-4A5C-8016-64A45EB53195}" sibTransId="{85A6BE7E-FEC5-43C7-946C-733C9D232512}"/>
    <dgm:cxn modelId="{42A7D6FB-CD7B-4F2E-B87D-CB2ECE8EE4EF}" type="presOf" srcId="{70FBC170-5099-49EF-8411-99975A457B86}" destId="{6FAC21B3-6A24-41FF-AD99-98106E000D6A}" srcOrd="0" destOrd="3" presId="urn:microsoft.com/office/officeart/2005/8/layout/hProcess4"/>
    <dgm:cxn modelId="{1871C9F5-1F18-4A2F-86CB-B24B85C12E02}" srcId="{C5CAC790-BF60-472C-AED9-32AED38B93E5}" destId="{A1435C4C-1CDD-4788-B87F-6F1BFDC844E0}" srcOrd="2" destOrd="0" parTransId="{9B4C0000-E04B-448A-B794-75980B8967F4}" sibTransId="{458C1FB9-0E87-4184-89F1-720F278AF092}"/>
    <dgm:cxn modelId="{7C648AB9-0E5E-4CE1-B9BE-8910B79D042B}" type="presOf" srcId="{3B0AE8B1-228B-4E29-A9D7-C03C191A715A}" destId="{B4A511A0-0309-4229-A94D-C59D1ABB810A}" srcOrd="0" destOrd="1" presId="urn:microsoft.com/office/officeart/2005/8/layout/hProcess4"/>
    <dgm:cxn modelId="{5DB214CE-0C87-44DE-AAF9-8E753FBB2CE0}" type="presOf" srcId="{C87340E9-8A94-4E20-89D6-F1C45B6A465C}" destId="{C0C8DC17-5B6E-4969-88E0-8F9EDB62ED1A}" srcOrd="0" destOrd="6" presId="urn:microsoft.com/office/officeart/2005/8/layout/hProcess4"/>
    <dgm:cxn modelId="{682EEA74-B451-42F2-8760-B54807B6F548}" type="presOf" srcId="{D8E40E37-D35D-416F-B04D-6310420786BC}" destId="{8EC39263-1931-46EA-8E7D-64A7B6B62AC3}" srcOrd="1" destOrd="0" presId="urn:microsoft.com/office/officeart/2005/8/layout/hProcess4"/>
    <dgm:cxn modelId="{81391FD2-5156-4938-BBF4-1EF5ACBC9C08}" type="presOf" srcId="{01B0E8B5-1B88-463E-BC85-8D5EF984AE34}" destId="{BAD1AA4F-BEA2-4049-8D6C-A2E049D6305E}" srcOrd="0" destOrd="0" presId="urn:microsoft.com/office/officeart/2005/8/layout/hProcess4"/>
    <dgm:cxn modelId="{CA64FB3E-B0EB-46B1-93B0-F77D5F9D7238}" srcId="{1ED492BD-BCAD-4709-B2D6-608D4BB85DC3}" destId="{D6854F63-45C1-4BBD-961B-33C815D02043}" srcOrd="1" destOrd="0" parTransId="{1A75AC43-26FA-4196-88D2-58E89BF2864D}" sibTransId="{1C863B06-32E4-48B0-907F-927D036EF57E}"/>
    <dgm:cxn modelId="{281E5A58-2EEA-44D3-AE0E-86D2AEB83E5D}" type="presOf" srcId="{9437BDEB-01EB-4697-8587-5E8EBEB67A58}" destId="{B6AA9F5A-471B-4FAA-9019-93561124F996}" srcOrd="1" destOrd="1" presId="urn:microsoft.com/office/officeart/2005/8/layout/hProcess4"/>
    <dgm:cxn modelId="{FC844D6F-6F12-4FDE-A01E-93C72548434C}" type="presOf" srcId="{50F0B845-2F62-4885-BBBE-1485A0237C67}" destId="{8EC39263-1931-46EA-8E7D-64A7B6B62AC3}" srcOrd="1" destOrd="5" presId="urn:microsoft.com/office/officeart/2005/8/layout/hProcess4"/>
    <dgm:cxn modelId="{D0F48214-A12B-4BB5-8E51-028B3CF08FBC}" type="presOf" srcId="{70FBC170-5099-49EF-8411-99975A457B86}" destId="{8EC39263-1931-46EA-8E7D-64A7B6B62AC3}" srcOrd="1" destOrd="3" presId="urn:microsoft.com/office/officeart/2005/8/layout/hProcess4"/>
    <dgm:cxn modelId="{1FE6D1C8-735B-44A5-A1AD-F6392A0655CA}" type="presOf" srcId="{09EFEA58-AE3F-429A-AAA5-6A04BAD6C890}" destId="{B6AA9F5A-471B-4FAA-9019-93561124F996}" srcOrd="1" destOrd="4" presId="urn:microsoft.com/office/officeart/2005/8/layout/hProcess4"/>
    <dgm:cxn modelId="{514642F7-678A-474D-AD96-6C5D811C35ED}" type="presOf" srcId="{DD656368-A6CD-4D7B-89C9-B89C43D47F67}" destId="{B4A511A0-0309-4229-A94D-C59D1ABB810A}" srcOrd="0" destOrd="0" presId="urn:microsoft.com/office/officeart/2005/8/layout/hProcess4"/>
    <dgm:cxn modelId="{C4D43011-3805-4010-ADAA-192AD56870B5}" type="presOf" srcId="{C5CAC790-BF60-472C-AED9-32AED38B93E5}" destId="{20882656-9423-4EC2-B2F7-0A1E8CAC0EAD}" srcOrd="0" destOrd="0" presId="urn:microsoft.com/office/officeart/2005/8/layout/hProcess4"/>
    <dgm:cxn modelId="{10919D4F-0694-4F77-9024-FE9B81D53D49}" type="presOf" srcId="{B25D50C6-E4EF-4F7C-AB08-D0557B353557}" destId="{C0C8DC17-5B6E-4969-88E0-8F9EDB62ED1A}" srcOrd="0" destOrd="5" presId="urn:microsoft.com/office/officeart/2005/8/layout/hProcess4"/>
    <dgm:cxn modelId="{A0BED599-51B8-4488-BAEC-9DA4745CB754}" type="presOf" srcId="{FA951367-843F-4E4C-B2DD-2816F1C4BE1F}" destId="{B6AA9F5A-471B-4FAA-9019-93561124F996}" srcOrd="1" destOrd="0" presId="urn:microsoft.com/office/officeart/2005/8/layout/hProcess4"/>
    <dgm:cxn modelId="{84A20086-B3C0-4643-96B8-A9B99C052528}" srcId="{1ED492BD-BCAD-4709-B2D6-608D4BB85DC3}" destId="{CF8A07B8-6CD9-443C-A5EF-D0DC55B5E0EF}" srcOrd="4" destOrd="0" parTransId="{F3D811F5-ECC1-4F5D-87E2-90964E402FBF}" sibTransId="{470957B4-8C3F-4463-9DC2-7DBCEB4E237A}"/>
    <dgm:cxn modelId="{52171E19-693E-4F84-855F-FF7A5846D01D}" srcId="{C5CAC790-BF60-472C-AED9-32AED38B93E5}" destId="{FA951367-843F-4E4C-B2DD-2816F1C4BE1F}" srcOrd="0" destOrd="0" parTransId="{91D04776-66C9-47D0-8B10-CE2533506563}" sibTransId="{6D6BDDEB-11C3-46D2-A711-0EF3A4E925CE}"/>
    <dgm:cxn modelId="{A1E7D80B-C8A0-47C7-9332-F2A443D39190}" srcId="{15196237-A5BE-4EFC-B761-ECC1F0008255}" destId="{3B0AE8B1-228B-4E29-A9D7-C03C191A715A}" srcOrd="1" destOrd="0" parTransId="{010668AE-5974-4F25-AC0F-05302AF98C9F}" sibTransId="{15235119-DFC9-4AB3-9F16-35EEB14CEF2C}"/>
    <dgm:cxn modelId="{EDFEC866-C31A-45E1-B189-05AC7CB88129}" srcId="{15196237-A5BE-4EFC-B761-ECC1F0008255}" destId="{DD656368-A6CD-4D7B-89C9-B89C43D47F67}" srcOrd="0" destOrd="0" parTransId="{FB658990-CD6F-4959-90AF-043B8FD23961}" sibTransId="{8F4C091F-9518-45A1-81F4-DD5819242980}"/>
    <dgm:cxn modelId="{6F3D8F2E-AB1D-48D2-B916-1E0CD3A7EC21}" type="presOf" srcId="{3B0AE8B1-228B-4E29-A9D7-C03C191A715A}" destId="{1A43E942-9100-4B5C-B2AB-483023394902}" srcOrd="1" destOrd="1" presId="urn:microsoft.com/office/officeart/2005/8/layout/hProcess4"/>
    <dgm:cxn modelId="{E7B95E1B-1730-4935-B4F0-9C23C8CBE8CD}" srcId="{15196237-A5BE-4EFC-B761-ECC1F0008255}" destId="{F6DC07C5-B71B-4FCC-8993-BA4484E88C67}" srcOrd="2" destOrd="0" parTransId="{C229791A-DFA0-4EDC-8268-192474B0172B}" sibTransId="{405B9D38-75E3-4F22-BA0F-672FF0D796E1}"/>
    <dgm:cxn modelId="{DED7B1C1-0FE3-4D2F-AACD-E408C8009D49}" type="presOf" srcId="{FA951367-843F-4E4C-B2DD-2816F1C4BE1F}" destId="{C0C8DC17-5B6E-4969-88E0-8F9EDB62ED1A}" srcOrd="0" destOrd="0" presId="urn:microsoft.com/office/officeart/2005/8/layout/hProcess4"/>
    <dgm:cxn modelId="{8D961F83-2AE1-4CBC-8451-1E39FA423852}" type="presOf" srcId="{8F4E82E2-65E7-4947-8DB1-CB61A89AC366}" destId="{B4A511A0-0309-4229-A94D-C59D1ABB810A}" srcOrd="0" destOrd="6" presId="urn:microsoft.com/office/officeart/2005/8/layout/hProcess4"/>
    <dgm:cxn modelId="{114A85C3-4E17-4933-A393-F3FEB0EB2C5C}" srcId="{C5CAC790-BF60-472C-AED9-32AED38B93E5}" destId="{09EFEA58-AE3F-429A-AAA5-6A04BAD6C890}" srcOrd="4" destOrd="0" parTransId="{99136B0E-0A81-43BC-BB4F-D63F1DB1CFA9}" sibTransId="{8EE55392-9671-4305-9777-DCF4568CA8C1}"/>
    <dgm:cxn modelId="{8CF2A00E-F7FA-4653-9950-7CD92D84F516}" type="presOf" srcId="{F6B7389C-D1AB-4879-8806-622109CC2ADF}" destId="{B4A511A0-0309-4229-A94D-C59D1ABB810A}" srcOrd="0" destOrd="3" presId="urn:microsoft.com/office/officeart/2005/8/layout/hProcess4"/>
    <dgm:cxn modelId="{DDE83D7C-D301-429F-84D6-6CEC77BA3E70}" type="presOf" srcId="{A1435C4C-1CDD-4788-B87F-6F1BFDC844E0}" destId="{C0C8DC17-5B6E-4969-88E0-8F9EDB62ED1A}" srcOrd="0" destOrd="2" presId="urn:microsoft.com/office/officeart/2005/8/layout/hProcess4"/>
    <dgm:cxn modelId="{7EE4F121-C18C-4ECF-9959-0EFA4A36E6D5}" type="presOf" srcId="{888C7732-2D1D-404F-8F6B-B0BE4315873A}" destId="{6FAC21B3-6A24-41FF-AD99-98106E000D6A}" srcOrd="0" destOrd="2" presId="urn:microsoft.com/office/officeart/2005/8/layout/hProcess4"/>
    <dgm:cxn modelId="{FA1ADA6A-68BB-4AE8-AF8E-A25569130DF7}" srcId="{1ED492BD-BCAD-4709-B2D6-608D4BB85DC3}" destId="{D8E40E37-D35D-416F-B04D-6310420786BC}" srcOrd="0" destOrd="0" parTransId="{F97D8C78-90BF-4DC1-84AF-A2404619DE07}" sibTransId="{B44E8B64-B50B-428B-A7FA-AAFFBF7C02C5}"/>
    <dgm:cxn modelId="{2A176573-BCF1-42B0-9D7C-60AA1670549F}" type="presOf" srcId="{CF728DBA-10B2-4E11-BC07-4291C847364B}" destId="{B4A511A0-0309-4229-A94D-C59D1ABB810A}" srcOrd="0" destOrd="4" presId="urn:microsoft.com/office/officeart/2005/8/layout/hProcess4"/>
    <dgm:cxn modelId="{098A1CA1-67CF-4DB2-86E3-ECE5955E15CE}" srcId="{C5CAC790-BF60-472C-AED9-32AED38B93E5}" destId="{C87340E9-8A94-4E20-89D6-F1C45B6A465C}" srcOrd="6" destOrd="0" parTransId="{69C8FB1C-9C00-48AC-ABDB-587635410001}" sibTransId="{E7896220-3D32-4AF6-B700-7CF3D3C3212F}"/>
    <dgm:cxn modelId="{780D1DB6-0087-432E-AF1D-F739E48EAD4B}" type="presOf" srcId="{4CCB9364-5905-4829-88DE-674E4E4D9E47}" destId="{6A8E19C0-5745-4347-93CC-7746FE9D4F74}" srcOrd="0" destOrd="0" presId="urn:microsoft.com/office/officeart/2005/8/layout/hProcess4"/>
    <dgm:cxn modelId="{F736C363-B739-4A50-9A99-7E97FE6D542E}" type="presOf" srcId="{85A6BE7E-FEC5-43C7-946C-733C9D232512}" destId="{BA5F87CA-965E-4BBE-8BE9-CDA4E0932C72}" srcOrd="0" destOrd="0" presId="urn:microsoft.com/office/officeart/2005/8/layout/hProcess4"/>
    <dgm:cxn modelId="{13783BF8-42A7-4822-8234-1A77C3A0FD24}" type="presOf" srcId="{8F4E82E2-65E7-4947-8DB1-CB61A89AC366}" destId="{1A43E942-9100-4B5C-B2AB-483023394902}" srcOrd="1" destOrd="6" presId="urn:microsoft.com/office/officeart/2005/8/layout/hProcess4"/>
    <dgm:cxn modelId="{52DEDDC0-A62B-4184-8682-548DC2BA022F}" type="presOf" srcId="{CF8A07B8-6CD9-443C-A5EF-D0DC55B5E0EF}" destId="{8EC39263-1931-46EA-8E7D-64A7B6B62AC3}" srcOrd="1" destOrd="4" presId="urn:microsoft.com/office/officeart/2005/8/layout/hProcess4"/>
    <dgm:cxn modelId="{30FD3597-FC0D-4032-BE77-935138B08764}" type="presOf" srcId="{CF728DBA-10B2-4E11-BC07-4291C847364B}" destId="{1A43E942-9100-4B5C-B2AB-483023394902}" srcOrd="1" destOrd="4" presId="urn:microsoft.com/office/officeart/2005/8/layout/hProcess4"/>
    <dgm:cxn modelId="{E17EE2D5-7282-4985-989B-F6AF33339961}" srcId="{15196237-A5BE-4EFC-B761-ECC1F0008255}" destId="{F6B7389C-D1AB-4879-8806-622109CC2ADF}" srcOrd="3" destOrd="0" parTransId="{D2D12DC1-8AFC-4D50-876F-B49681726340}" sibTransId="{794641BE-6064-4674-AA27-7FA9DA278CC9}"/>
    <dgm:cxn modelId="{12CD8A8C-4E7F-4489-AD25-60E5D178DE3D}" type="presOf" srcId="{41EFDE0F-D12F-446C-AA67-D2A102505B7E}" destId="{1A43E942-9100-4B5C-B2AB-483023394902}" srcOrd="1" destOrd="7" presId="urn:microsoft.com/office/officeart/2005/8/layout/hProcess4"/>
    <dgm:cxn modelId="{5FDE7F3C-25BA-45BE-8B2F-F849692B780F}" type="presOf" srcId="{DD656368-A6CD-4D7B-89C9-B89C43D47F67}" destId="{1A43E942-9100-4B5C-B2AB-483023394902}" srcOrd="1" destOrd="0" presId="urn:microsoft.com/office/officeart/2005/8/layout/hProcess4"/>
    <dgm:cxn modelId="{F95FD009-46EC-4934-A71A-AA104C11CFDC}" type="presOf" srcId="{F6DC07C5-B71B-4FCC-8993-BA4484E88C67}" destId="{B4A511A0-0309-4229-A94D-C59D1ABB810A}" srcOrd="0" destOrd="2" presId="urn:microsoft.com/office/officeart/2005/8/layout/hProcess4"/>
    <dgm:cxn modelId="{5FE69EBA-2C65-4B2E-A136-8792DC10DF6E}" type="presOf" srcId="{66185DCE-6DDB-4047-AAB3-3EF0D11E2311}" destId="{B6AA9F5A-471B-4FAA-9019-93561124F996}" srcOrd="1" destOrd="3" presId="urn:microsoft.com/office/officeart/2005/8/layout/hProcess4"/>
    <dgm:cxn modelId="{10052DCB-84BB-4D27-BCBC-EE30007CF786}" type="presOf" srcId="{D6854F63-45C1-4BBD-961B-33C815D02043}" destId="{8EC39263-1931-46EA-8E7D-64A7B6B62AC3}" srcOrd="1" destOrd="1" presId="urn:microsoft.com/office/officeart/2005/8/layout/hProcess4"/>
    <dgm:cxn modelId="{757E4F94-D3E8-489C-AC1C-F2D20B928F4F}" srcId="{1ED492BD-BCAD-4709-B2D6-608D4BB85DC3}" destId="{50F0B845-2F62-4885-BBBE-1485A0237C67}" srcOrd="5" destOrd="0" parTransId="{33B50961-ECE1-4F31-9432-68C1F9EA18C4}" sibTransId="{3B1E23A5-8EE5-46B7-89F6-D378A0D6E7FA}"/>
    <dgm:cxn modelId="{67E5D4CB-80ED-4978-8CBE-E55B10FCA189}" type="presOf" srcId="{9437BDEB-01EB-4697-8587-5E8EBEB67A58}" destId="{C0C8DC17-5B6E-4969-88E0-8F9EDB62ED1A}" srcOrd="0" destOrd="1" presId="urn:microsoft.com/office/officeart/2005/8/layout/hProcess4"/>
    <dgm:cxn modelId="{36E03953-EBCC-4ACC-BB79-0135A2C34118}" type="presOf" srcId="{09EFEA58-AE3F-429A-AAA5-6A04BAD6C890}" destId="{C0C8DC17-5B6E-4969-88E0-8F9EDB62ED1A}" srcOrd="0" destOrd="4" presId="urn:microsoft.com/office/officeart/2005/8/layout/hProcess4"/>
    <dgm:cxn modelId="{DC80E177-8E07-488B-B619-ACB51102ACEC}" srcId="{15196237-A5BE-4EFC-B761-ECC1F0008255}" destId="{CF728DBA-10B2-4E11-BC07-4291C847364B}" srcOrd="4" destOrd="0" parTransId="{189E0800-064E-420B-B570-C0CEB6551561}" sibTransId="{1ED2D16C-DEE3-4B36-AE00-EB4D56977ACD}"/>
    <dgm:cxn modelId="{7A3AAD96-001D-4CA3-905C-EAF08C54D12D}" srcId="{C5CAC790-BF60-472C-AED9-32AED38B93E5}" destId="{66185DCE-6DDB-4047-AAB3-3EF0D11E2311}" srcOrd="3" destOrd="0" parTransId="{F08ABCBB-8554-4AB6-8794-59EFB7A1A8D8}" sibTransId="{71DA7270-D960-42F5-A6AB-DEC85F7FEB4D}"/>
    <dgm:cxn modelId="{315E748A-2F76-4788-A7A7-81F1A2A16318}" srcId="{15196237-A5BE-4EFC-B761-ECC1F0008255}" destId="{8F4E82E2-65E7-4947-8DB1-CB61A89AC366}" srcOrd="6" destOrd="0" parTransId="{99844AFB-6ED3-4A76-87D8-78F7E515E3C8}" sibTransId="{175D7B28-1745-496D-84D3-8CBFC2419758}"/>
    <dgm:cxn modelId="{7A5C6FE3-9CEC-48BD-A15F-9C8810D75C6C}" type="presOf" srcId="{8987D673-2C62-4A6D-AD80-0B5B2A9789B4}" destId="{B4A511A0-0309-4229-A94D-C59D1ABB810A}" srcOrd="0" destOrd="5" presId="urn:microsoft.com/office/officeart/2005/8/layout/hProcess4"/>
    <dgm:cxn modelId="{D93258AD-5175-4C5F-84C1-F9236F9B815B}" srcId="{4CCB9364-5905-4829-88DE-674E4E4D9E47}" destId="{15196237-A5BE-4EFC-B761-ECC1F0008255}" srcOrd="0" destOrd="0" parTransId="{58DB6F9B-99C0-4D63-B9C4-CC72E3B32AF9}" sibTransId="{01B0E8B5-1B88-463E-BC85-8D5EF984AE34}"/>
    <dgm:cxn modelId="{B1292DF3-5A3E-49AB-B868-8D32B9D4EEEC}" srcId="{1ED492BD-BCAD-4709-B2D6-608D4BB85DC3}" destId="{888C7732-2D1D-404F-8F6B-B0BE4315873A}" srcOrd="2" destOrd="0" parTransId="{DF98C854-C13A-4559-9AB4-CFA9185F8DD8}" sibTransId="{30D980DA-16F9-4097-AE0B-93044B6628ED}"/>
    <dgm:cxn modelId="{9AD61D7D-4300-42A3-B3E9-567D529243B1}" type="presOf" srcId="{D8E40E37-D35D-416F-B04D-6310420786BC}" destId="{6FAC21B3-6A24-41FF-AD99-98106E000D6A}" srcOrd="0" destOrd="0" presId="urn:microsoft.com/office/officeart/2005/8/layout/hProcess4"/>
    <dgm:cxn modelId="{06EA8C86-7443-48D8-BB7F-3D1FCB39961B}" srcId="{15196237-A5BE-4EFC-B761-ECC1F0008255}" destId="{8987D673-2C62-4A6D-AD80-0B5B2A9789B4}" srcOrd="5" destOrd="0" parTransId="{F60B995D-3F5C-4BE7-A2A7-9F8A66A75D64}" sibTransId="{1E9E46F1-70A6-4DBD-9DDF-686AD9F4AB65}"/>
    <dgm:cxn modelId="{F013F4A6-ED40-4E83-BF91-8889BC7CEFAF}" type="presOf" srcId="{F6B7389C-D1AB-4879-8806-622109CC2ADF}" destId="{1A43E942-9100-4B5C-B2AB-483023394902}" srcOrd="1" destOrd="3" presId="urn:microsoft.com/office/officeart/2005/8/layout/hProcess4"/>
    <dgm:cxn modelId="{860964CA-7B73-4B71-9887-C63B1D4C94A4}" type="presOf" srcId="{888C7732-2D1D-404F-8F6B-B0BE4315873A}" destId="{8EC39263-1931-46EA-8E7D-64A7B6B62AC3}" srcOrd="1" destOrd="2" presId="urn:microsoft.com/office/officeart/2005/8/layout/hProcess4"/>
    <dgm:cxn modelId="{6199C085-A203-45DD-A730-9DCDBD2149C4}" type="presOf" srcId="{B25D50C6-E4EF-4F7C-AB08-D0557B353557}" destId="{B6AA9F5A-471B-4FAA-9019-93561124F996}" srcOrd="1" destOrd="5" presId="urn:microsoft.com/office/officeart/2005/8/layout/hProcess4"/>
    <dgm:cxn modelId="{086E67CD-5DC6-454E-A6C2-EA4BC52F2D47}" srcId="{4CCB9364-5905-4829-88DE-674E4E4D9E47}" destId="{1ED492BD-BCAD-4709-B2D6-608D4BB85DC3}" srcOrd="2" destOrd="0" parTransId="{DA6838F5-BCB7-4673-972A-D1C367632B35}" sibTransId="{B4514257-ABC4-4C5D-9B1D-4C4E1A68E6CB}"/>
    <dgm:cxn modelId="{40492539-45FF-4407-AA36-CFE9C2D8E5CF}" type="presOf" srcId="{66185DCE-6DDB-4047-AAB3-3EF0D11E2311}" destId="{C0C8DC17-5B6E-4969-88E0-8F9EDB62ED1A}" srcOrd="0" destOrd="3" presId="urn:microsoft.com/office/officeart/2005/8/layout/hProcess4"/>
    <dgm:cxn modelId="{D247ED9D-CD7C-4EEE-A414-4E7D2F403A78}" type="presOf" srcId="{15196237-A5BE-4EFC-B761-ECC1F0008255}" destId="{E700D426-886C-4170-91AD-29EC7EC358CC}" srcOrd="0" destOrd="0" presId="urn:microsoft.com/office/officeart/2005/8/layout/hProcess4"/>
    <dgm:cxn modelId="{549B77D6-FB3B-4BBA-851D-63A269AFBD05}" type="presOf" srcId="{41EFDE0F-D12F-446C-AA67-D2A102505B7E}" destId="{B4A511A0-0309-4229-A94D-C59D1ABB810A}" srcOrd="0" destOrd="7" presId="urn:microsoft.com/office/officeart/2005/8/layout/hProcess4"/>
    <dgm:cxn modelId="{0533E267-F292-4AAD-A0D9-3EA4EC321ECA}" type="presOf" srcId="{A1435C4C-1CDD-4788-B87F-6F1BFDC844E0}" destId="{B6AA9F5A-471B-4FAA-9019-93561124F996}" srcOrd="1" destOrd="2" presId="urn:microsoft.com/office/officeart/2005/8/layout/hProcess4"/>
    <dgm:cxn modelId="{0BB63F88-F7B3-4B50-A724-6A8C4CBD33F0}" type="presOf" srcId="{8987D673-2C62-4A6D-AD80-0B5B2A9789B4}" destId="{1A43E942-9100-4B5C-B2AB-483023394902}" srcOrd="1" destOrd="5" presId="urn:microsoft.com/office/officeart/2005/8/layout/hProcess4"/>
    <dgm:cxn modelId="{B6361FC9-88C8-43B6-9404-109CF52A13DE}" srcId="{C5CAC790-BF60-472C-AED9-32AED38B93E5}" destId="{9437BDEB-01EB-4697-8587-5E8EBEB67A58}" srcOrd="1" destOrd="0" parTransId="{9A39A57E-FCCE-4ECC-BC4F-6F902EFDBC8F}" sibTransId="{50F66923-1341-43B0-A2B5-F63D0B3DD33F}"/>
    <dgm:cxn modelId="{176BF3AD-F1C7-4710-A0BD-67DEB902CFFF}" type="presOf" srcId="{1ED492BD-BCAD-4709-B2D6-608D4BB85DC3}" destId="{F47AD0B5-3A0C-4998-BC3B-F0D6FC68B79A}" srcOrd="0" destOrd="0" presId="urn:microsoft.com/office/officeart/2005/8/layout/hProcess4"/>
    <dgm:cxn modelId="{1C8DCDF2-6D51-48C7-A476-B5597031A2A1}" type="presOf" srcId="{F6DC07C5-B71B-4FCC-8993-BA4484E88C67}" destId="{1A43E942-9100-4B5C-B2AB-483023394902}" srcOrd="1" destOrd="2" presId="urn:microsoft.com/office/officeart/2005/8/layout/hProcess4"/>
    <dgm:cxn modelId="{7482B777-4329-45AF-8CE2-55DF87FA58C4}" srcId="{15196237-A5BE-4EFC-B761-ECC1F0008255}" destId="{41EFDE0F-D12F-446C-AA67-D2A102505B7E}" srcOrd="7" destOrd="0" parTransId="{0978656D-03EF-4FEB-9DF0-38B4BFD62ADA}" sibTransId="{5AA6C413-9FB3-4646-929A-B07F6A3B5342}"/>
    <dgm:cxn modelId="{F39185CB-B98B-4A10-A0B9-DC08E3419F7A}" type="presOf" srcId="{50F0B845-2F62-4885-BBBE-1485A0237C67}" destId="{6FAC21B3-6A24-41FF-AD99-98106E000D6A}" srcOrd="0" destOrd="5" presId="urn:microsoft.com/office/officeart/2005/8/layout/hProcess4"/>
    <dgm:cxn modelId="{0681F8E4-FD70-4AA3-9DC8-0FDDF4115F3E}" srcId="{1ED492BD-BCAD-4709-B2D6-608D4BB85DC3}" destId="{70FBC170-5099-49EF-8411-99975A457B86}" srcOrd="3" destOrd="0" parTransId="{67216222-4BAB-42E1-8674-2637F2054038}" sibTransId="{E7BA7E26-9956-46D2-B3E1-85836C46C73F}"/>
    <dgm:cxn modelId="{A99192CA-BFC6-4F52-8724-29A32A50E741}" type="presOf" srcId="{C87340E9-8A94-4E20-89D6-F1C45B6A465C}" destId="{B6AA9F5A-471B-4FAA-9019-93561124F996}" srcOrd="1" destOrd="6" presId="urn:microsoft.com/office/officeart/2005/8/layout/hProcess4"/>
    <dgm:cxn modelId="{C2BFC532-D277-4252-94AD-E3A59088ABF6}" srcId="{C5CAC790-BF60-472C-AED9-32AED38B93E5}" destId="{B25D50C6-E4EF-4F7C-AB08-D0557B353557}" srcOrd="5" destOrd="0" parTransId="{09464F4F-1585-4A45-AD63-EDF98533DD74}" sibTransId="{39695ECF-776B-4A5E-9FA5-56EA915EF9DE}"/>
    <dgm:cxn modelId="{737431FA-4E77-4774-8D10-018C491A6B17}" type="presOf" srcId="{CF8A07B8-6CD9-443C-A5EF-D0DC55B5E0EF}" destId="{6FAC21B3-6A24-41FF-AD99-98106E000D6A}" srcOrd="0" destOrd="4" presId="urn:microsoft.com/office/officeart/2005/8/layout/hProcess4"/>
    <dgm:cxn modelId="{FFD83BB5-DA30-483F-9CCF-DC386E689E7E}" type="presParOf" srcId="{6A8E19C0-5745-4347-93CC-7746FE9D4F74}" destId="{4E102EF0-C142-49EC-B0D8-FE6F6E264372}" srcOrd="0" destOrd="0" presId="urn:microsoft.com/office/officeart/2005/8/layout/hProcess4"/>
    <dgm:cxn modelId="{A31B8A50-9AE0-48F7-B853-4711BAB567E4}" type="presParOf" srcId="{6A8E19C0-5745-4347-93CC-7746FE9D4F74}" destId="{D3734EE0-EABF-4572-998F-7507D77B39E9}" srcOrd="1" destOrd="0" presId="urn:microsoft.com/office/officeart/2005/8/layout/hProcess4"/>
    <dgm:cxn modelId="{C84B4064-F434-475F-9D2B-B7B256D35368}" type="presParOf" srcId="{6A8E19C0-5745-4347-93CC-7746FE9D4F74}" destId="{4631BBEC-E779-4F49-B2C0-63D0F3E1542B}" srcOrd="2" destOrd="0" presId="urn:microsoft.com/office/officeart/2005/8/layout/hProcess4"/>
    <dgm:cxn modelId="{ECE4633A-D9E8-45DA-A892-E6335536E282}" type="presParOf" srcId="{4631BBEC-E779-4F49-B2C0-63D0F3E1542B}" destId="{E320C843-0901-46D6-A8DC-FD3DC9FFCC68}" srcOrd="0" destOrd="0" presId="urn:microsoft.com/office/officeart/2005/8/layout/hProcess4"/>
    <dgm:cxn modelId="{C04F6FB8-4659-40A6-AEAF-0380FF8B1E0C}" type="presParOf" srcId="{E320C843-0901-46D6-A8DC-FD3DC9FFCC68}" destId="{F7CA1DE2-2A79-4FB3-AB57-DBDD4E6DA747}" srcOrd="0" destOrd="0" presId="urn:microsoft.com/office/officeart/2005/8/layout/hProcess4"/>
    <dgm:cxn modelId="{A9397432-72BA-440E-8A80-D60C5540763F}" type="presParOf" srcId="{E320C843-0901-46D6-A8DC-FD3DC9FFCC68}" destId="{B4A511A0-0309-4229-A94D-C59D1ABB810A}" srcOrd="1" destOrd="0" presId="urn:microsoft.com/office/officeart/2005/8/layout/hProcess4"/>
    <dgm:cxn modelId="{6F8433B0-9DD9-429F-87C5-3A6A272C4781}" type="presParOf" srcId="{E320C843-0901-46D6-A8DC-FD3DC9FFCC68}" destId="{1A43E942-9100-4B5C-B2AB-483023394902}" srcOrd="2" destOrd="0" presId="urn:microsoft.com/office/officeart/2005/8/layout/hProcess4"/>
    <dgm:cxn modelId="{14976E67-2E40-4933-A785-88FF1DDA09EC}" type="presParOf" srcId="{E320C843-0901-46D6-A8DC-FD3DC9FFCC68}" destId="{E700D426-886C-4170-91AD-29EC7EC358CC}" srcOrd="3" destOrd="0" presId="urn:microsoft.com/office/officeart/2005/8/layout/hProcess4"/>
    <dgm:cxn modelId="{06A6553D-1943-46F1-913E-322F84A1518F}" type="presParOf" srcId="{E320C843-0901-46D6-A8DC-FD3DC9FFCC68}" destId="{F6EE69E4-B994-4879-ACEA-9FEAAB2D306E}" srcOrd="4" destOrd="0" presId="urn:microsoft.com/office/officeart/2005/8/layout/hProcess4"/>
    <dgm:cxn modelId="{EFBC66F6-1DBC-42BC-97DF-355CB0CB4C2C}" type="presParOf" srcId="{4631BBEC-E779-4F49-B2C0-63D0F3E1542B}" destId="{BAD1AA4F-BEA2-4049-8D6C-A2E049D6305E}" srcOrd="1" destOrd="0" presId="urn:microsoft.com/office/officeart/2005/8/layout/hProcess4"/>
    <dgm:cxn modelId="{5240CCEA-5777-4F40-A70A-820F9517BE7D}" type="presParOf" srcId="{4631BBEC-E779-4F49-B2C0-63D0F3E1542B}" destId="{B658741A-EC08-4D87-9321-BF848B0CC1DD}" srcOrd="2" destOrd="0" presId="urn:microsoft.com/office/officeart/2005/8/layout/hProcess4"/>
    <dgm:cxn modelId="{EFF0088A-E574-42A6-89A3-06A3A86B9ED2}" type="presParOf" srcId="{B658741A-EC08-4D87-9321-BF848B0CC1DD}" destId="{560C2A8F-63F3-46AE-8745-C2BFF2BB1B18}" srcOrd="0" destOrd="0" presId="urn:microsoft.com/office/officeart/2005/8/layout/hProcess4"/>
    <dgm:cxn modelId="{562D52C1-3793-402B-90CE-23A27098D011}" type="presParOf" srcId="{B658741A-EC08-4D87-9321-BF848B0CC1DD}" destId="{C0C8DC17-5B6E-4969-88E0-8F9EDB62ED1A}" srcOrd="1" destOrd="0" presId="urn:microsoft.com/office/officeart/2005/8/layout/hProcess4"/>
    <dgm:cxn modelId="{3055BCAD-0694-47AB-A620-D7AB201D53DC}" type="presParOf" srcId="{B658741A-EC08-4D87-9321-BF848B0CC1DD}" destId="{B6AA9F5A-471B-4FAA-9019-93561124F996}" srcOrd="2" destOrd="0" presId="urn:microsoft.com/office/officeart/2005/8/layout/hProcess4"/>
    <dgm:cxn modelId="{8A981F69-90B5-4F6E-8A3A-1A0E12057CB7}" type="presParOf" srcId="{B658741A-EC08-4D87-9321-BF848B0CC1DD}" destId="{20882656-9423-4EC2-B2F7-0A1E8CAC0EAD}" srcOrd="3" destOrd="0" presId="urn:microsoft.com/office/officeart/2005/8/layout/hProcess4"/>
    <dgm:cxn modelId="{D2D3EF42-237A-4D6C-851E-00BC30390E73}" type="presParOf" srcId="{B658741A-EC08-4D87-9321-BF848B0CC1DD}" destId="{6A61F746-1275-448C-A6D6-082E03C5C886}" srcOrd="4" destOrd="0" presId="urn:microsoft.com/office/officeart/2005/8/layout/hProcess4"/>
    <dgm:cxn modelId="{FBAA1A87-F989-4B27-A962-CAA9FE8752FA}" type="presParOf" srcId="{4631BBEC-E779-4F49-B2C0-63D0F3E1542B}" destId="{BA5F87CA-965E-4BBE-8BE9-CDA4E0932C72}" srcOrd="3" destOrd="0" presId="urn:microsoft.com/office/officeart/2005/8/layout/hProcess4"/>
    <dgm:cxn modelId="{2438BD83-8BB2-4E14-B203-09A692632538}" type="presParOf" srcId="{4631BBEC-E779-4F49-B2C0-63D0F3E1542B}" destId="{980DEE75-2707-4A25-AA77-26D7FD843938}" srcOrd="4" destOrd="0" presId="urn:microsoft.com/office/officeart/2005/8/layout/hProcess4"/>
    <dgm:cxn modelId="{7702D4DF-16F1-4098-B718-5B0BE99460E5}" type="presParOf" srcId="{980DEE75-2707-4A25-AA77-26D7FD843938}" destId="{6FD71042-92E8-4B16-93D7-06D2895D11D7}" srcOrd="0" destOrd="0" presId="urn:microsoft.com/office/officeart/2005/8/layout/hProcess4"/>
    <dgm:cxn modelId="{9DA307B3-2D9F-4DF8-8A22-B0306BDFAD53}" type="presParOf" srcId="{980DEE75-2707-4A25-AA77-26D7FD843938}" destId="{6FAC21B3-6A24-41FF-AD99-98106E000D6A}" srcOrd="1" destOrd="0" presId="urn:microsoft.com/office/officeart/2005/8/layout/hProcess4"/>
    <dgm:cxn modelId="{D125D82C-A31C-4B00-B712-F2665215D974}" type="presParOf" srcId="{980DEE75-2707-4A25-AA77-26D7FD843938}" destId="{8EC39263-1931-46EA-8E7D-64A7B6B62AC3}" srcOrd="2" destOrd="0" presId="urn:microsoft.com/office/officeart/2005/8/layout/hProcess4"/>
    <dgm:cxn modelId="{4550AA7B-4D1C-4E0F-9B71-F2611C18EBF9}" type="presParOf" srcId="{980DEE75-2707-4A25-AA77-26D7FD843938}" destId="{F47AD0B5-3A0C-4998-BC3B-F0D6FC68B79A}" srcOrd="3" destOrd="0" presId="urn:microsoft.com/office/officeart/2005/8/layout/hProcess4"/>
    <dgm:cxn modelId="{DA0CD6CC-DF35-487B-B18F-160783C98151}" type="presParOf" srcId="{980DEE75-2707-4A25-AA77-26D7FD843938}" destId="{DB6773F0-5748-460F-8C0F-33348C7128D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B3853-34DD-48F5-A038-5939CE3169E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2DA25D3-6B33-4FAC-A156-2CC356732AD7}">
      <dgm:prSet phldrT="[Texto]"/>
      <dgm:spPr/>
      <dgm:t>
        <a:bodyPr/>
        <a:lstStyle/>
        <a:p>
          <a:r>
            <a:rPr lang="es-CO" dirty="0"/>
            <a:t>5 Encuentros de Participación por las direcciones misionales  Ciudadana  2018</a:t>
          </a:r>
        </a:p>
      </dgm:t>
    </dgm:pt>
    <dgm:pt modelId="{4C1CBE38-B095-441C-AA55-79A78574AF6C}" type="parTrans" cxnId="{3691F35C-94F6-4BE0-8B5B-36881B19AB66}">
      <dgm:prSet/>
      <dgm:spPr/>
      <dgm:t>
        <a:bodyPr/>
        <a:lstStyle/>
        <a:p>
          <a:endParaRPr lang="es-CO"/>
        </a:p>
      </dgm:t>
    </dgm:pt>
    <dgm:pt modelId="{B6A9D937-CB85-477A-9D42-0FEF5881AC18}" type="sibTrans" cxnId="{3691F35C-94F6-4BE0-8B5B-36881B19AB66}">
      <dgm:prSet/>
      <dgm:spPr/>
      <dgm:t>
        <a:bodyPr/>
        <a:lstStyle/>
        <a:p>
          <a:endParaRPr lang="es-CO"/>
        </a:p>
      </dgm:t>
    </dgm:pt>
    <dgm:pt modelId="{D6F6D9F6-74AC-4DFB-BFB8-0463E41A4DB1}">
      <dgm:prSet phldrT="[Texto]"/>
      <dgm:spPr/>
      <dgm:t>
        <a:bodyPr/>
        <a:lstStyle/>
        <a:p>
          <a:r>
            <a:rPr lang="es-CO" dirty="0" err="1"/>
            <a:t>RdC</a:t>
          </a:r>
          <a:r>
            <a:rPr lang="es-CO" dirty="0"/>
            <a:t> Sectorial </a:t>
          </a:r>
        </a:p>
        <a:p>
          <a:r>
            <a:rPr lang="es-CO" dirty="0" err="1"/>
            <a:t>Feberero</a:t>
          </a:r>
          <a:r>
            <a:rPr lang="es-CO" dirty="0"/>
            <a:t> 2018</a:t>
          </a:r>
        </a:p>
      </dgm:t>
    </dgm:pt>
    <dgm:pt modelId="{3D5E4F40-3878-4E0B-B423-07B4B2E613AB}" type="parTrans" cxnId="{D2059B60-FE76-41C2-92AA-7C5A40A01066}">
      <dgm:prSet/>
      <dgm:spPr/>
      <dgm:t>
        <a:bodyPr/>
        <a:lstStyle/>
        <a:p>
          <a:endParaRPr lang="es-CO"/>
        </a:p>
      </dgm:t>
    </dgm:pt>
    <dgm:pt modelId="{E0116961-DB39-4C71-8354-32BB6DB1CAF4}" type="sibTrans" cxnId="{D2059B60-FE76-41C2-92AA-7C5A40A01066}">
      <dgm:prSet/>
      <dgm:spPr/>
      <dgm:t>
        <a:bodyPr/>
        <a:lstStyle/>
        <a:p>
          <a:endParaRPr lang="es-CO"/>
        </a:p>
      </dgm:t>
    </dgm:pt>
    <dgm:pt modelId="{3CBCCC34-9FE1-42DA-A882-442F8C4D4FFC}">
      <dgm:prSet phldrT="[Texto]"/>
      <dgm:spPr/>
      <dgm:t>
        <a:bodyPr/>
        <a:lstStyle/>
        <a:p>
          <a:r>
            <a:rPr lang="es-CO" dirty="0"/>
            <a:t>Audiencia de Rendición de Cuentas CVP  Enero 2019</a:t>
          </a:r>
        </a:p>
      </dgm:t>
    </dgm:pt>
    <dgm:pt modelId="{0B16C18B-3182-41EB-B6E3-874933176C6C}" type="parTrans" cxnId="{866A52E0-5566-4290-A3BB-03093C078D13}">
      <dgm:prSet/>
      <dgm:spPr/>
      <dgm:t>
        <a:bodyPr/>
        <a:lstStyle/>
        <a:p>
          <a:endParaRPr lang="es-CO"/>
        </a:p>
      </dgm:t>
    </dgm:pt>
    <dgm:pt modelId="{80783D9E-CEED-4511-8383-5E6D221114F5}" type="sibTrans" cxnId="{866A52E0-5566-4290-A3BB-03093C078D13}">
      <dgm:prSet/>
      <dgm:spPr/>
      <dgm:t>
        <a:bodyPr/>
        <a:lstStyle/>
        <a:p>
          <a:endParaRPr lang="es-CO"/>
        </a:p>
      </dgm:t>
    </dgm:pt>
    <dgm:pt modelId="{80762074-9B08-44D2-B61A-2C8070DBAAE9}" type="pres">
      <dgm:prSet presAssocID="{45DB3853-34DD-48F5-A038-5939CE3169E2}" presName="Name0" presStyleCnt="0">
        <dgm:presLayoutVars>
          <dgm:dir/>
          <dgm:resizeHandles val="exact"/>
        </dgm:presLayoutVars>
      </dgm:prSet>
      <dgm:spPr/>
    </dgm:pt>
    <dgm:pt modelId="{24565C08-7A44-4CA8-8237-EE8A5A067E2F}" type="pres">
      <dgm:prSet presAssocID="{45DB3853-34DD-48F5-A038-5939CE3169E2}" presName="fgShape" presStyleLbl="fgShp" presStyleIdx="0" presStyleCnt="1"/>
      <dgm:spPr/>
    </dgm:pt>
    <dgm:pt modelId="{24AB9576-E1C7-419C-9621-B3755CBA5CC0}" type="pres">
      <dgm:prSet presAssocID="{45DB3853-34DD-48F5-A038-5939CE3169E2}" presName="linComp" presStyleCnt="0"/>
      <dgm:spPr/>
    </dgm:pt>
    <dgm:pt modelId="{16F8764E-DD4E-4678-9384-DA45B4F33E48}" type="pres">
      <dgm:prSet presAssocID="{B2DA25D3-6B33-4FAC-A156-2CC356732AD7}" presName="compNode" presStyleCnt="0"/>
      <dgm:spPr/>
    </dgm:pt>
    <dgm:pt modelId="{D6CB9249-CE38-4B1C-9EED-E9D9FF0F2DA8}" type="pres">
      <dgm:prSet presAssocID="{B2DA25D3-6B33-4FAC-A156-2CC356732AD7}" presName="bkgdShape" presStyleLbl="node1" presStyleIdx="0" presStyleCnt="3"/>
      <dgm:spPr/>
      <dgm:t>
        <a:bodyPr/>
        <a:lstStyle/>
        <a:p>
          <a:endParaRPr lang="es-CO"/>
        </a:p>
      </dgm:t>
    </dgm:pt>
    <dgm:pt modelId="{4A1E693B-94FF-409D-97E7-C0938BC08F82}" type="pres">
      <dgm:prSet presAssocID="{B2DA25D3-6B33-4FAC-A156-2CC356732AD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C2A4F6-E1A3-45BF-BD3C-130283C8B1E2}" type="pres">
      <dgm:prSet presAssocID="{B2DA25D3-6B33-4FAC-A156-2CC356732AD7}" presName="invisiNode" presStyleLbl="node1" presStyleIdx="0" presStyleCnt="3"/>
      <dgm:spPr/>
    </dgm:pt>
    <dgm:pt modelId="{6616786E-0A62-4F3D-B8E5-D477E1D77C8B}" type="pres">
      <dgm:prSet presAssocID="{B2DA25D3-6B33-4FAC-A156-2CC356732AD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9E74B90-3CDA-46FA-A86C-870F3119E81A}" type="pres">
      <dgm:prSet presAssocID="{B6A9D937-CB85-477A-9D42-0FEF5881AC18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46F7CD9-E64A-4304-A833-8602234E1A09}" type="pres">
      <dgm:prSet presAssocID="{D6F6D9F6-74AC-4DFB-BFB8-0463E41A4DB1}" presName="compNode" presStyleCnt="0"/>
      <dgm:spPr/>
    </dgm:pt>
    <dgm:pt modelId="{E5F43E44-08E2-4281-8FC6-C056A03E472D}" type="pres">
      <dgm:prSet presAssocID="{D6F6D9F6-74AC-4DFB-BFB8-0463E41A4DB1}" presName="bkgdShape" presStyleLbl="node1" presStyleIdx="1" presStyleCnt="3"/>
      <dgm:spPr/>
      <dgm:t>
        <a:bodyPr/>
        <a:lstStyle/>
        <a:p>
          <a:endParaRPr lang="es-CO"/>
        </a:p>
      </dgm:t>
    </dgm:pt>
    <dgm:pt modelId="{3236F32A-F116-473E-AC59-77748086C4DB}" type="pres">
      <dgm:prSet presAssocID="{D6F6D9F6-74AC-4DFB-BFB8-0463E41A4DB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23C081-779F-4603-B5E9-C9C2ECFCB7BF}" type="pres">
      <dgm:prSet presAssocID="{D6F6D9F6-74AC-4DFB-BFB8-0463E41A4DB1}" presName="invisiNode" presStyleLbl="node1" presStyleIdx="1" presStyleCnt="3"/>
      <dgm:spPr/>
    </dgm:pt>
    <dgm:pt modelId="{4E0A79F3-C448-40E9-BB4B-539493006045}" type="pres">
      <dgm:prSet presAssocID="{D6F6D9F6-74AC-4DFB-BFB8-0463E41A4DB1}" presName="imagNode" presStyleLbl="fgImgPlace1" presStyleIdx="1" presStyleCnt="3" custLinFactNeighborX="270" custLinFactNeighborY="6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34652EF5-0437-402E-BFC8-A65C0356483D}" type="pres">
      <dgm:prSet presAssocID="{E0116961-DB39-4C71-8354-32BB6DB1CAF4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3C2C487-241E-42FE-90B1-67AEB99CB1E3}" type="pres">
      <dgm:prSet presAssocID="{3CBCCC34-9FE1-42DA-A882-442F8C4D4FFC}" presName="compNode" presStyleCnt="0"/>
      <dgm:spPr/>
    </dgm:pt>
    <dgm:pt modelId="{2B84D801-12F1-4A75-A6E6-5071C3577858}" type="pres">
      <dgm:prSet presAssocID="{3CBCCC34-9FE1-42DA-A882-442F8C4D4FFC}" presName="bkgdShape" presStyleLbl="node1" presStyleIdx="2" presStyleCnt="3"/>
      <dgm:spPr/>
      <dgm:t>
        <a:bodyPr/>
        <a:lstStyle/>
        <a:p>
          <a:endParaRPr lang="es-CO"/>
        </a:p>
      </dgm:t>
    </dgm:pt>
    <dgm:pt modelId="{484F4752-09BE-40B2-AC6E-EA3A32A15D35}" type="pres">
      <dgm:prSet presAssocID="{3CBCCC34-9FE1-42DA-A882-442F8C4D4FF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374A3C-A0F0-4CB5-8851-727ACAE7DE74}" type="pres">
      <dgm:prSet presAssocID="{3CBCCC34-9FE1-42DA-A882-442F8C4D4FFC}" presName="invisiNode" presStyleLbl="node1" presStyleIdx="2" presStyleCnt="3"/>
      <dgm:spPr/>
    </dgm:pt>
    <dgm:pt modelId="{C55E6D3E-A49B-49D4-9D8B-FE2894CE2582}" type="pres">
      <dgm:prSet presAssocID="{3CBCCC34-9FE1-42DA-A882-442F8C4D4FF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8583E83-4430-45F4-BE57-1D633828F8B7}" type="presOf" srcId="{B2DA25D3-6B33-4FAC-A156-2CC356732AD7}" destId="{D6CB9249-CE38-4B1C-9EED-E9D9FF0F2DA8}" srcOrd="0" destOrd="0" presId="urn:microsoft.com/office/officeart/2005/8/layout/hList7"/>
    <dgm:cxn modelId="{B319DF41-9366-4AE3-8B77-836FE92819DF}" type="presOf" srcId="{B6A9D937-CB85-477A-9D42-0FEF5881AC18}" destId="{F9E74B90-3CDA-46FA-A86C-870F3119E81A}" srcOrd="0" destOrd="0" presId="urn:microsoft.com/office/officeart/2005/8/layout/hList7"/>
    <dgm:cxn modelId="{029175C6-0810-4B7B-BC9E-92760D0B195F}" type="presOf" srcId="{D6F6D9F6-74AC-4DFB-BFB8-0463E41A4DB1}" destId="{3236F32A-F116-473E-AC59-77748086C4DB}" srcOrd="1" destOrd="0" presId="urn:microsoft.com/office/officeart/2005/8/layout/hList7"/>
    <dgm:cxn modelId="{3691F35C-94F6-4BE0-8B5B-36881B19AB66}" srcId="{45DB3853-34DD-48F5-A038-5939CE3169E2}" destId="{B2DA25D3-6B33-4FAC-A156-2CC356732AD7}" srcOrd="0" destOrd="0" parTransId="{4C1CBE38-B095-441C-AA55-79A78574AF6C}" sibTransId="{B6A9D937-CB85-477A-9D42-0FEF5881AC18}"/>
    <dgm:cxn modelId="{866A52E0-5566-4290-A3BB-03093C078D13}" srcId="{45DB3853-34DD-48F5-A038-5939CE3169E2}" destId="{3CBCCC34-9FE1-42DA-A882-442F8C4D4FFC}" srcOrd="2" destOrd="0" parTransId="{0B16C18B-3182-41EB-B6E3-874933176C6C}" sibTransId="{80783D9E-CEED-4511-8383-5E6D221114F5}"/>
    <dgm:cxn modelId="{D2059B60-FE76-41C2-92AA-7C5A40A01066}" srcId="{45DB3853-34DD-48F5-A038-5939CE3169E2}" destId="{D6F6D9F6-74AC-4DFB-BFB8-0463E41A4DB1}" srcOrd="1" destOrd="0" parTransId="{3D5E4F40-3878-4E0B-B423-07B4B2E613AB}" sibTransId="{E0116961-DB39-4C71-8354-32BB6DB1CAF4}"/>
    <dgm:cxn modelId="{DBE8E205-2050-4728-96A3-B344A7DB3124}" type="presOf" srcId="{45DB3853-34DD-48F5-A038-5939CE3169E2}" destId="{80762074-9B08-44D2-B61A-2C8070DBAAE9}" srcOrd="0" destOrd="0" presId="urn:microsoft.com/office/officeart/2005/8/layout/hList7"/>
    <dgm:cxn modelId="{2A67B83A-D061-4315-84DD-8777BA8C0A3F}" type="presOf" srcId="{B2DA25D3-6B33-4FAC-A156-2CC356732AD7}" destId="{4A1E693B-94FF-409D-97E7-C0938BC08F82}" srcOrd="1" destOrd="0" presId="urn:microsoft.com/office/officeart/2005/8/layout/hList7"/>
    <dgm:cxn modelId="{92FAB01C-3473-49AB-86D7-D77A8FA86CDB}" type="presOf" srcId="{3CBCCC34-9FE1-42DA-A882-442F8C4D4FFC}" destId="{2B84D801-12F1-4A75-A6E6-5071C3577858}" srcOrd="0" destOrd="0" presId="urn:microsoft.com/office/officeart/2005/8/layout/hList7"/>
    <dgm:cxn modelId="{318C095A-60AB-4FE1-AC5B-5AC02AD883F3}" type="presOf" srcId="{E0116961-DB39-4C71-8354-32BB6DB1CAF4}" destId="{34652EF5-0437-402E-BFC8-A65C0356483D}" srcOrd="0" destOrd="0" presId="urn:microsoft.com/office/officeart/2005/8/layout/hList7"/>
    <dgm:cxn modelId="{30D24389-78C7-4ACC-BE2E-113A17CE2094}" type="presOf" srcId="{3CBCCC34-9FE1-42DA-A882-442F8C4D4FFC}" destId="{484F4752-09BE-40B2-AC6E-EA3A32A15D35}" srcOrd="1" destOrd="0" presId="urn:microsoft.com/office/officeart/2005/8/layout/hList7"/>
    <dgm:cxn modelId="{79FF74B3-CB9A-410A-809E-04A5CADF527E}" type="presOf" srcId="{D6F6D9F6-74AC-4DFB-BFB8-0463E41A4DB1}" destId="{E5F43E44-08E2-4281-8FC6-C056A03E472D}" srcOrd="0" destOrd="0" presId="urn:microsoft.com/office/officeart/2005/8/layout/hList7"/>
    <dgm:cxn modelId="{9FB89559-89A1-4BBC-A1FC-4AD2103CB9B0}" type="presParOf" srcId="{80762074-9B08-44D2-B61A-2C8070DBAAE9}" destId="{24565C08-7A44-4CA8-8237-EE8A5A067E2F}" srcOrd="0" destOrd="0" presId="urn:microsoft.com/office/officeart/2005/8/layout/hList7"/>
    <dgm:cxn modelId="{AB00FB62-185C-4EB5-B289-EB92A8D5E6AF}" type="presParOf" srcId="{80762074-9B08-44D2-B61A-2C8070DBAAE9}" destId="{24AB9576-E1C7-419C-9621-B3755CBA5CC0}" srcOrd="1" destOrd="0" presId="urn:microsoft.com/office/officeart/2005/8/layout/hList7"/>
    <dgm:cxn modelId="{B96E7B98-E191-4386-AD59-E43FECEC5F7E}" type="presParOf" srcId="{24AB9576-E1C7-419C-9621-B3755CBA5CC0}" destId="{16F8764E-DD4E-4678-9384-DA45B4F33E48}" srcOrd="0" destOrd="0" presId="urn:microsoft.com/office/officeart/2005/8/layout/hList7"/>
    <dgm:cxn modelId="{739C91A9-3A42-4259-9E36-2168AB27F18F}" type="presParOf" srcId="{16F8764E-DD4E-4678-9384-DA45B4F33E48}" destId="{D6CB9249-CE38-4B1C-9EED-E9D9FF0F2DA8}" srcOrd="0" destOrd="0" presId="urn:microsoft.com/office/officeart/2005/8/layout/hList7"/>
    <dgm:cxn modelId="{CC20C848-5F1B-4B8B-9FA7-01AF1EEEF9B8}" type="presParOf" srcId="{16F8764E-DD4E-4678-9384-DA45B4F33E48}" destId="{4A1E693B-94FF-409D-97E7-C0938BC08F82}" srcOrd="1" destOrd="0" presId="urn:microsoft.com/office/officeart/2005/8/layout/hList7"/>
    <dgm:cxn modelId="{E0A45961-38F7-4F9A-8645-F6CD9E4D20EF}" type="presParOf" srcId="{16F8764E-DD4E-4678-9384-DA45B4F33E48}" destId="{33C2A4F6-E1A3-45BF-BD3C-130283C8B1E2}" srcOrd="2" destOrd="0" presId="urn:microsoft.com/office/officeart/2005/8/layout/hList7"/>
    <dgm:cxn modelId="{CAF1A48F-B039-4092-9803-F4D1309CED53}" type="presParOf" srcId="{16F8764E-DD4E-4678-9384-DA45B4F33E48}" destId="{6616786E-0A62-4F3D-B8E5-D477E1D77C8B}" srcOrd="3" destOrd="0" presId="urn:microsoft.com/office/officeart/2005/8/layout/hList7"/>
    <dgm:cxn modelId="{18FB61A9-9442-45F6-B480-B5673B4FC7B6}" type="presParOf" srcId="{24AB9576-E1C7-419C-9621-B3755CBA5CC0}" destId="{F9E74B90-3CDA-46FA-A86C-870F3119E81A}" srcOrd="1" destOrd="0" presId="urn:microsoft.com/office/officeart/2005/8/layout/hList7"/>
    <dgm:cxn modelId="{F2647892-1C0D-43EF-8FC0-7DECC46A1D19}" type="presParOf" srcId="{24AB9576-E1C7-419C-9621-B3755CBA5CC0}" destId="{C46F7CD9-E64A-4304-A833-8602234E1A09}" srcOrd="2" destOrd="0" presId="urn:microsoft.com/office/officeart/2005/8/layout/hList7"/>
    <dgm:cxn modelId="{556356DA-C72D-4614-8681-7FB57DF85887}" type="presParOf" srcId="{C46F7CD9-E64A-4304-A833-8602234E1A09}" destId="{E5F43E44-08E2-4281-8FC6-C056A03E472D}" srcOrd="0" destOrd="0" presId="urn:microsoft.com/office/officeart/2005/8/layout/hList7"/>
    <dgm:cxn modelId="{AC08745D-AAFD-453A-8068-3C0C43900F8B}" type="presParOf" srcId="{C46F7CD9-E64A-4304-A833-8602234E1A09}" destId="{3236F32A-F116-473E-AC59-77748086C4DB}" srcOrd="1" destOrd="0" presId="urn:microsoft.com/office/officeart/2005/8/layout/hList7"/>
    <dgm:cxn modelId="{27050C54-7530-4442-ABD0-6466F1ADFB66}" type="presParOf" srcId="{C46F7CD9-E64A-4304-A833-8602234E1A09}" destId="{3023C081-779F-4603-B5E9-C9C2ECFCB7BF}" srcOrd="2" destOrd="0" presId="urn:microsoft.com/office/officeart/2005/8/layout/hList7"/>
    <dgm:cxn modelId="{F141C518-8756-44D9-9489-0B73EF11AA2C}" type="presParOf" srcId="{C46F7CD9-E64A-4304-A833-8602234E1A09}" destId="{4E0A79F3-C448-40E9-BB4B-539493006045}" srcOrd="3" destOrd="0" presId="urn:microsoft.com/office/officeart/2005/8/layout/hList7"/>
    <dgm:cxn modelId="{F124C2A5-F29C-4EE1-913E-62679482DDA3}" type="presParOf" srcId="{24AB9576-E1C7-419C-9621-B3755CBA5CC0}" destId="{34652EF5-0437-402E-BFC8-A65C0356483D}" srcOrd="3" destOrd="0" presId="urn:microsoft.com/office/officeart/2005/8/layout/hList7"/>
    <dgm:cxn modelId="{F450479C-4C23-45A0-B335-1AA6D4CE0797}" type="presParOf" srcId="{24AB9576-E1C7-419C-9621-B3755CBA5CC0}" destId="{23C2C487-241E-42FE-90B1-67AEB99CB1E3}" srcOrd="4" destOrd="0" presId="urn:microsoft.com/office/officeart/2005/8/layout/hList7"/>
    <dgm:cxn modelId="{ACA33670-49BB-421A-84D4-C5864C0E5622}" type="presParOf" srcId="{23C2C487-241E-42FE-90B1-67AEB99CB1E3}" destId="{2B84D801-12F1-4A75-A6E6-5071C3577858}" srcOrd="0" destOrd="0" presId="urn:microsoft.com/office/officeart/2005/8/layout/hList7"/>
    <dgm:cxn modelId="{92F5933F-378E-4EB7-A613-191E030F6F32}" type="presParOf" srcId="{23C2C487-241E-42FE-90B1-67AEB99CB1E3}" destId="{484F4752-09BE-40B2-AC6E-EA3A32A15D35}" srcOrd="1" destOrd="0" presId="urn:microsoft.com/office/officeart/2005/8/layout/hList7"/>
    <dgm:cxn modelId="{956C49A2-F7A6-410D-A6D5-43E7504FEBCB}" type="presParOf" srcId="{23C2C487-241E-42FE-90B1-67AEB99CB1E3}" destId="{35374A3C-A0F0-4CB5-8851-727ACAE7DE74}" srcOrd="2" destOrd="0" presId="urn:microsoft.com/office/officeart/2005/8/layout/hList7"/>
    <dgm:cxn modelId="{8DA8619E-9A82-4177-9AE9-83B7D943B9AC}" type="presParOf" srcId="{23C2C487-241E-42FE-90B1-67AEB99CB1E3}" destId="{C55E6D3E-A49B-49D4-9D8B-FE2894CE25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7EB23-5FC7-4492-B4C3-4E981C22E3A7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FFBC8A5-8531-456A-A75D-7647BA02B65F}">
      <dgm:prSet phldrT="[Texto]"/>
      <dgm:spPr/>
      <dgm:t>
        <a:bodyPr/>
        <a:lstStyle/>
        <a:p>
          <a:r>
            <a:rPr lang="es-CO" dirty="0"/>
            <a:t>Plan Anticorrupción </a:t>
          </a:r>
        </a:p>
      </dgm:t>
    </dgm:pt>
    <dgm:pt modelId="{F01AE0FF-B46C-4610-B305-F05E93FB22E8}" type="parTrans" cxnId="{3EFF0C8F-402E-44BE-B152-7BDACEC7488D}">
      <dgm:prSet/>
      <dgm:spPr/>
      <dgm:t>
        <a:bodyPr/>
        <a:lstStyle/>
        <a:p>
          <a:endParaRPr lang="es-CO"/>
        </a:p>
      </dgm:t>
    </dgm:pt>
    <dgm:pt modelId="{D46987F1-61AA-4393-8FB5-C1CBC2850649}" type="sibTrans" cxnId="{3EFF0C8F-402E-44BE-B152-7BDACEC7488D}">
      <dgm:prSet/>
      <dgm:spPr/>
      <dgm:t>
        <a:bodyPr/>
        <a:lstStyle/>
        <a:p>
          <a:endParaRPr lang="es-CO"/>
        </a:p>
      </dgm:t>
    </dgm:pt>
    <dgm:pt modelId="{45D6BB4F-75BB-47A8-BCDF-E3A25BAD81C7}">
      <dgm:prSet phldrT="[Texto]"/>
      <dgm:spPr/>
      <dgm:t>
        <a:bodyPr/>
        <a:lstStyle/>
        <a:p>
          <a:r>
            <a:rPr lang="es-CO" dirty="0"/>
            <a:t>Componentes alineados</a:t>
          </a:r>
        </a:p>
      </dgm:t>
    </dgm:pt>
    <dgm:pt modelId="{621A991E-C245-42E1-8A5E-BB76BD47F300}" type="parTrans" cxnId="{C9453BFE-B7C6-4778-9CF0-83517D60EE13}">
      <dgm:prSet/>
      <dgm:spPr/>
      <dgm:t>
        <a:bodyPr/>
        <a:lstStyle/>
        <a:p>
          <a:endParaRPr lang="es-CO"/>
        </a:p>
      </dgm:t>
    </dgm:pt>
    <dgm:pt modelId="{2B882583-0A63-48BC-AE17-5EE89E3BBA15}" type="sibTrans" cxnId="{C9453BFE-B7C6-4778-9CF0-83517D60EE13}">
      <dgm:prSet/>
      <dgm:spPr/>
      <dgm:t>
        <a:bodyPr/>
        <a:lstStyle/>
        <a:p>
          <a:endParaRPr lang="es-CO"/>
        </a:p>
      </dgm:t>
    </dgm:pt>
    <dgm:pt modelId="{6BBD45A4-365C-457A-85A6-8414A87D8DF0}">
      <dgm:prSet phldrT="[Texto]"/>
      <dgm:spPr/>
      <dgm:t>
        <a:bodyPr/>
        <a:lstStyle/>
        <a:p>
          <a:r>
            <a:rPr lang="es-CO" dirty="0"/>
            <a:t>Rendición de Cuentas</a:t>
          </a:r>
        </a:p>
      </dgm:t>
    </dgm:pt>
    <dgm:pt modelId="{E8AC78E9-81FB-4AA4-96CE-6090E59DC7E6}" type="parTrans" cxnId="{EF135A7C-EC70-4964-930E-5BC7C7916D1E}">
      <dgm:prSet/>
      <dgm:spPr/>
      <dgm:t>
        <a:bodyPr/>
        <a:lstStyle/>
        <a:p>
          <a:endParaRPr lang="es-CO"/>
        </a:p>
      </dgm:t>
    </dgm:pt>
    <dgm:pt modelId="{8CB281D2-28C0-44EF-913D-FB0F82403E75}" type="sibTrans" cxnId="{EF135A7C-EC70-4964-930E-5BC7C7916D1E}">
      <dgm:prSet/>
      <dgm:spPr/>
      <dgm:t>
        <a:bodyPr/>
        <a:lstStyle/>
        <a:p>
          <a:endParaRPr lang="es-CO"/>
        </a:p>
      </dgm:t>
    </dgm:pt>
    <dgm:pt modelId="{A582E0AE-E7DA-412C-AD7F-4B27829C7D00}">
      <dgm:prSet phldrT="[Texto]"/>
      <dgm:spPr/>
      <dgm:t>
        <a:bodyPr/>
        <a:lstStyle/>
        <a:p>
          <a:r>
            <a:rPr lang="es-CO" dirty="0"/>
            <a:t>Diálogo Territorial</a:t>
          </a:r>
        </a:p>
      </dgm:t>
    </dgm:pt>
    <dgm:pt modelId="{6061B479-98AF-4D93-A871-9F139191BF1D}" type="parTrans" cxnId="{17CF5DA9-6364-43A7-8D7B-E680180CF451}">
      <dgm:prSet/>
      <dgm:spPr/>
      <dgm:t>
        <a:bodyPr/>
        <a:lstStyle/>
        <a:p>
          <a:endParaRPr lang="es-CO"/>
        </a:p>
      </dgm:t>
    </dgm:pt>
    <dgm:pt modelId="{2C1F8F90-8A20-4E38-985B-01B51B89BFBE}" type="sibTrans" cxnId="{17CF5DA9-6364-43A7-8D7B-E680180CF451}">
      <dgm:prSet/>
      <dgm:spPr/>
      <dgm:t>
        <a:bodyPr/>
        <a:lstStyle/>
        <a:p>
          <a:endParaRPr lang="es-CO"/>
        </a:p>
      </dgm:t>
    </dgm:pt>
    <dgm:pt modelId="{2578E080-C495-4CB2-87B7-CD6834EB5076}">
      <dgm:prSet phldrT="[Texto]"/>
      <dgm:spPr/>
      <dgm:t>
        <a:bodyPr/>
        <a:lstStyle/>
        <a:p>
          <a:r>
            <a:rPr lang="es-CO" dirty="0"/>
            <a:t>Servicio al Ciudadano </a:t>
          </a:r>
        </a:p>
      </dgm:t>
    </dgm:pt>
    <dgm:pt modelId="{804FE6F7-843A-4E27-BA94-23EABF69AA9F}" type="parTrans" cxnId="{EC0F5261-6364-4559-B9C7-83BCBB54109E}">
      <dgm:prSet/>
      <dgm:spPr/>
      <dgm:t>
        <a:bodyPr/>
        <a:lstStyle/>
        <a:p>
          <a:endParaRPr lang="es-CO"/>
        </a:p>
      </dgm:t>
    </dgm:pt>
    <dgm:pt modelId="{2F2E830C-8D8F-4455-A4FD-BAE4040E4601}" type="sibTrans" cxnId="{EC0F5261-6364-4559-B9C7-83BCBB54109E}">
      <dgm:prSet/>
      <dgm:spPr/>
      <dgm:t>
        <a:bodyPr/>
        <a:lstStyle/>
        <a:p>
          <a:endParaRPr lang="es-CO"/>
        </a:p>
      </dgm:t>
    </dgm:pt>
    <dgm:pt modelId="{3BB9ECBB-95F0-4BBA-86EC-A260319A1511}">
      <dgm:prSet phldrT="[Texto]"/>
      <dgm:spPr/>
      <dgm:t>
        <a:bodyPr/>
        <a:lstStyle/>
        <a:p>
          <a:r>
            <a:rPr lang="es-CO" dirty="0"/>
            <a:t>Ferias de Servicio en territorio</a:t>
          </a:r>
        </a:p>
      </dgm:t>
    </dgm:pt>
    <dgm:pt modelId="{DBA4BD32-9F9E-4C25-B925-43BC28FB1F76}" type="parTrans" cxnId="{F3BE689C-653E-4BFA-96B1-F8A7E6C86FFA}">
      <dgm:prSet/>
      <dgm:spPr/>
      <dgm:t>
        <a:bodyPr/>
        <a:lstStyle/>
        <a:p>
          <a:endParaRPr lang="es-CO"/>
        </a:p>
      </dgm:t>
    </dgm:pt>
    <dgm:pt modelId="{3B787253-0E47-4BD9-B39A-FF231E80DB5D}" type="sibTrans" cxnId="{F3BE689C-653E-4BFA-96B1-F8A7E6C86FFA}">
      <dgm:prSet/>
      <dgm:spPr/>
      <dgm:t>
        <a:bodyPr/>
        <a:lstStyle/>
        <a:p>
          <a:endParaRPr lang="es-CO"/>
        </a:p>
      </dgm:t>
    </dgm:pt>
    <dgm:pt modelId="{768E81E8-4066-491C-8513-D6602A83B297}">
      <dgm:prSet phldrT="[Texto]"/>
      <dgm:spPr/>
      <dgm:t>
        <a:bodyPr/>
        <a:lstStyle/>
        <a:p>
          <a:r>
            <a:rPr lang="es-CO" dirty="0"/>
            <a:t>Transparencia </a:t>
          </a:r>
        </a:p>
      </dgm:t>
    </dgm:pt>
    <dgm:pt modelId="{1D09F35F-5BAC-40BA-9CBE-32874B404F36}" type="parTrans" cxnId="{C2862A21-F479-42B3-B95B-22ADE3A0971D}">
      <dgm:prSet/>
      <dgm:spPr/>
      <dgm:t>
        <a:bodyPr/>
        <a:lstStyle/>
        <a:p>
          <a:endParaRPr lang="es-CO"/>
        </a:p>
      </dgm:t>
    </dgm:pt>
    <dgm:pt modelId="{20C89B6A-A31E-4756-B316-B70E1EA7733E}" type="sibTrans" cxnId="{C2862A21-F479-42B3-B95B-22ADE3A0971D}">
      <dgm:prSet/>
      <dgm:spPr/>
      <dgm:t>
        <a:bodyPr/>
        <a:lstStyle/>
        <a:p>
          <a:endParaRPr lang="es-CO"/>
        </a:p>
      </dgm:t>
    </dgm:pt>
    <dgm:pt modelId="{58F80537-3AA8-4D55-A6B9-34C3FEEFED9B}">
      <dgm:prSet phldrT="[Texto]"/>
      <dgm:spPr/>
      <dgm:t>
        <a:bodyPr/>
        <a:lstStyle/>
        <a:p>
          <a:r>
            <a:rPr lang="es-CO" dirty="0"/>
            <a:t>Fortalecimiento implementación Ley1712/14</a:t>
          </a:r>
        </a:p>
      </dgm:t>
    </dgm:pt>
    <dgm:pt modelId="{F41F350E-C348-44FC-BBBC-E44411725576}" type="parTrans" cxnId="{878FE69B-7757-45EB-AF1B-884F456C313C}">
      <dgm:prSet/>
      <dgm:spPr/>
      <dgm:t>
        <a:bodyPr/>
        <a:lstStyle/>
        <a:p>
          <a:endParaRPr lang="es-CO"/>
        </a:p>
      </dgm:t>
    </dgm:pt>
    <dgm:pt modelId="{72A82F29-A53A-4948-91C9-25E2921F588B}" type="sibTrans" cxnId="{878FE69B-7757-45EB-AF1B-884F456C313C}">
      <dgm:prSet/>
      <dgm:spPr/>
      <dgm:t>
        <a:bodyPr/>
        <a:lstStyle/>
        <a:p>
          <a:endParaRPr lang="es-CO"/>
        </a:p>
      </dgm:t>
    </dgm:pt>
    <dgm:pt modelId="{ECE14411-300E-4630-8829-995062FA6415}">
      <dgm:prSet phldrT="[Texto]"/>
      <dgm:spPr/>
      <dgm:t>
        <a:bodyPr/>
        <a:lstStyle/>
        <a:p>
          <a:r>
            <a:rPr lang="es-CO" dirty="0" err="1"/>
            <a:t>RdC</a:t>
          </a:r>
          <a:r>
            <a:rPr lang="es-CO" dirty="0"/>
            <a:t> Sectorial 2017</a:t>
          </a:r>
        </a:p>
      </dgm:t>
    </dgm:pt>
    <dgm:pt modelId="{66EC96DA-BB8B-41CE-BA45-C0D7BE931D2D}" type="parTrans" cxnId="{C4711495-A52C-4E10-A538-2A5413D815F7}">
      <dgm:prSet/>
      <dgm:spPr/>
      <dgm:t>
        <a:bodyPr/>
        <a:lstStyle/>
        <a:p>
          <a:endParaRPr lang="es-CO"/>
        </a:p>
      </dgm:t>
    </dgm:pt>
    <dgm:pt modelId="{0F83A549-858A-4C13-99CA-901406AF5346}" type="sibTrans" cxnId="{C4711495-A52C-4E10-A538-2A5413D815F7}">
      <dgm:prSet/>
      <dgm:spPr/>
      <dgm:t>
        <a:bodyPr/>
        <a:lstStyle/>
        <a:p>
          <a:endParaRPr lang="es-CO"/>
        </a:p>
      </dgm:t>
    </dgm:pt>
    <dgm:pt modelId="{D399F702-1713-45C2-B7EC-5EA0BD5BCA95}">
      <dgm:prSet phldrT="[Texto]"/>
      <dgm:spPr/>
      <dgm:t>
        <a:bodyPr/>
        <a:lstStyle/>
        <a:p>
          <a:r>
            <a:rPr lang="es-CO" dirty="0"/>
            <a:t>ITB 5 Puesto a nivel Distrital</a:t>
          </a:r>
        </a:p>
      </dgm:t>
    </dgm:pt>
    <dgm:pt modelId="{58194516-FB21-437F-8B5B-4D3F8F326F88}" type="parTrans" cxnId="{2B32D341-CA02-4CAF-8AB2-71D8899F37C6}">
      <dgm:prSet/>
      <dgm:spPr/>
      <dgm:t>
        <a:bodyPr/>
        <a:lstStyle/>
        <a:p>
          <a:endParaRPr lang="es-CO"/>
        </a:p>
      </dgm:t>
    </dgm:pt>
    <dgm:pt modelId="{0CB34090-A8C0-40E2-B1C3-DB723B29FE74}" type="sibTrans" cxnId="{2B32D341-CA02-4CAF-8AB2-71D8899F37C6}">
      <dgm:prSet/>
      <dgm:spPr/>
      <dgm:t>
        <a:bodyPr/>
        <a:lstStyle/>
        <a:p>
          <a:endParaRPr lang="es-CO"/>
        </a:p>
      </dgm:t>
    </dgm:pt>
    <dgm:pt modelId="{0AA71EE9-D953-4A6A-A54D-160F571D01A2}">
      <dgm:prSet phldrT="[Texto]"/>
      <dgm:spPr/>
      <dgm:t>
        <a:bodyPr/>
        <a:lstStyle/>
        <a:p>
          <a:r>
            <a:rPr lang="es-CO" dirty="0"/>
            <a:t>Código de </a:t>
          </a:r>
          <a:r>
            <a:rPr lang="es-CO" dirty="0" err="1"/>
            <a:t>Etica</a:t>
          </a:r>
          <a:r>
            <a:rPr lang="es-CO" dirty="0"/>
            <a:t> </a:t>
          </a:r>
        </a:p>
      </dgm:t>
    </dgm:pt>
    <dgm:pt modelId="{72990285-E379-4A61-8102-DB98FE09C53D}" type="parTrans" cxnId="{BEEA48CD-3DBE-4378-A36B-25038E948EC6}">
      <dgm:prSet/>
      <dgm:spPr/>
      <dgm:t>
        <a:bodyPr/>
        <a:lstStyle/>
        <a:p>
          <a:endParaRPr lang="es-CO"/>
        </a:p>
      </dgm:t>
    </dgm:pt>
    <dgm:pt modelId="{006DCAB9-E1D0-44D1-9137-6D95B14EF87B}" type="sibTrans" cxnId="{BEEA48CD-3DBE-4378-A36B-25038E948EC6}">
      <dgm:prSet/>
      <dgm:spPr/>
      <dgm:t>
        <a:bodyPr/>
        <a:lstStyle/>
        <a:p>
          <a:endParaRPr lang="es-CO"/>
        </a:p>
      </dgm:t>
    </dgm:pt>
    <dgm:pt modelId="{A304991D-000C-42AE-BF88-B2AAFF6E5D0A}" type="pres">
      <dgm:prSet presAssocID="{7727EB23-5FC7-4492-B4C3-4E981C22E3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F5B4F2A-E209-43FD-BE6B-552DD73ED8EA}" type="pres">
      <dgm:prSet presAssocID="{7727EB23-5FC7-4492-B4C3-4E981C22E3A7}" presName="children" presStyleCnt="0"/>
      <dgm:spPr/>
    </dgm:pt>
    <dgm:pt modelId="{7A84D848-70AE-4917-9EF0-FBAEC4AF5DBB}" type="pres">
      <dgm:prSet presAssocID="{7727EB23-5FC7-4492-B4C3-4E981C22E3A7}" presName="child1group" presStyleCnt="0"/>
      <dgm:spPr/>
    </dgm:pt>
    <dgm:pt modelId="{DAA6BB89-E620-43DC-BF2B-CFB6458FAC30}" type="pres">
      <dgm:prSet presAssocID="{7727EB23-5FC7-4492-B4C3-4E981C22E3A7}" presName="child1" presStyleLbl="bgAcc1" presStyleIdx="0" presStyleCnt="4"/>
      <dgm:spPr/>
      <dgm:t>
        <a:bodyPr/>
        <a:lstStyle/>
        <a:p>
          <a:endParaRPr lang="es-CO"/>
        </a:p>
      </dgm:t>
    </dgm:pt>
    <dgm:pt modelId="{BDE827AF-6145-417F-90DE-6224D315729F}" type="pres">
      <dgm:prSet presAssocID="{7727EB23-5FC7-4492-B4C3-4E981C22E3A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B22558-90B0-4EAB-9B38-8F1421C6C005}" type="pres">
      <dgm:prSet presAssocID="{7727EB23-5FC7-4492-B4C3-4E981C22E3A7}" presName="child2group" presStyleCnt="0"/>
      <dgm:spPr/>
    </dgm:pt>
    <dgm:pt modelId="{955E875D-863D-4025-8CB3-3509BCE8BD8C}" type="pres">
      <dgm:prSet presAssocID="{7727EB23-5FC7-4492-B4C3-4E981C22E3A7}" presName="child2" presStyleLbl="bgAcc1" presStyleIdx="1" presStyleCnt="4"/>
      <dgm:spPr/>
      <dgm:t>
        <a:bodyPr/>
        <a:lstStyle/>
        <a:p>
          <a:endParaRPr lang="es-CO"/>
        </a:p>
      </dgm:t>
    </dgm:pt>
    <dgm:pt modelId="{79834E33-D218-49E6-B6A3-2E595E8949C4}" type="pres">
      <dgm:prSet presAssocID="{7727EB23-5FC7-4492-B4C3-4E981C22E3A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611CA5-0221-4863-92D3-86A1F578670F}" type="pres">
      <dgm:prSet presAssocID="{7727EB23-5FC7-4492-B4C3-4E981C22E3A7}" presName="child3group" presStyleCnt="0"/>
      <dgm:spPr/>
    </dgm:pt>
    <dgm:pt modelId="{EDA75DED-4B7A-4493-9CD7-EAF0A222F264}" type="pres">
      <dgm:prSet presAssocID="{7727EB23-5FC7-4492-B4C3-4E981C22E3A7}" presName="child3" presStyleLbl="bgAcc1" presStyleIdx="2" presStyleCnt="4"/>
      <dgm:spPr/>
      <dgm:t>
        <a:bodyPr/>
        <a:lstStyle/>
        <a:p>
          <a:endParaRPr lang="es-CO"/>
        </a:p>
      </dgm:t>
    </dgm:pt>
    <dgm:pt modelId="{6B6B4890-E396-4D64-A4D1-988EFEA3DFC0}" type="pres">
      <dgm:prSet presAssocID="{7727EB23-5FC7-4492-B4C3-4E981C22E3A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A683D2-BF92-4ABD-AC44-34A0EBF1E0A9}" type="pres">
      <dgm:prSet presAssocID="{7727EB23-5FC7-4492-B4C3-4E981C22E3A7}" presName="child4group" presStyleCnt="0"/>
      <dgm:spPr/>
    </dgm:pt>
    <dgm:pt modelId="{5F2ABD90-F579-47B5-8B18-725F2CEFBDB8}" type="pres">
      <dgm:prSet presAssocID="{7727EB23-5FC7-4492-B4C3-4E981C22E3A7}" presName="child4" presStyleLbl="bgAcc1" presStyleIdx="3" presStyleCnt="4"/>
      <dgm:spPr/>
      <dgm:t>
        <a:bodyPr/>
        <a:lstStyle/>
        <a:p>
          <a:endParaRPr lang="es-CO"/>
        </a:p>
      </dgm:t>
    </dgm:pt>
    <dgm:pt modelId="{02F47D1B-A174-49FD-9FA1-F4E4A499A441}" type="pres">
      <dgm:prSet presAssocID="{7727EB23-5FC7-4492-B4C3-4E981C22E3A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633667-1F60-48DF-B411-E0AD7E27428F}" type="pres">
      <dgm:prSet presAssocID="{7727EB23-5FC7-4492-B4C3-4E981C22E3A7}" presName="childPlaceholder" presStyleCnt="0"/>
      <dgm:spPr/>
    </dgm:pt>
    <dgm:pt modelId="{E5D9A4C5-C768-4532-9CCB-996010BBC59D}" type="pres">
      <dgm:prSet presAssocID="{7727EB23-5FC7-4492-B4C3-4E981C22E3A7}" presName="circle" presStyleCnt="0"/>
      <dgm:spPr/>
    </dgm:pt>
    <dgm:pt modelId="{B175A955-E409-40C0-A06C-4C3204D63E19}" type="pres">
      <dgm:prSet presAssocID="{7727EB23-5FC7-4492-B4C3-4E981C22E3A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C4EBE3-6CF9-43D1-AED0-249EA65907C6}" type="pres">
      <dgm:prSet presAssocID="{7727EB23-5FC7-4492-B4C3-4E981C22E3A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064FBE-7BBF-4202-AA8E-05F5826235CE}" type="pres">
      <dgm:prSet presAssocID="{7727EB23-5FC7-4492-B4C3-4E981C22E3A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7CDCAE-9903-415B-B1FF-EE837A67EF69}" type="pres">
      <dgm:prSet presAssocID="{7727EB23-5FC7-4492-B4C3-4E981C22E3A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67CB8F-3764-4685-8463-54B68786441C}" type="pres">
      <dgm:prSet presAssocID="{7727EB23-5FC7-4492-B4C3-4E981C22E3A7}" presName="quadrantPlaceholder" presStyleCnt="0"/>
      <dgm:spPr/>
    </dgm:pt>
    <dgm:pt modelId="{71A21007-FAA2-4F71-BC4D-2061654FB9A1}" type="pres">
      <dgm:prSet presAssocID="{7727EB23-5FC7-4492-B4C3-4E981C22E3A7}" presName="center1" presStyleLbl="fgShp" presStyleIdx="0" presStyleCnt="2"/>
      <dgm:spPr/>
    </dgm:pt>
    <dgm:pt modelId="{9370F9B1-9B39-4B9B-BC69-8E50BA0E8C94}" type="pres">
      <dgm:prSet presAssocID="{7727EB23-5FC7-4492-B4C3-4E981C22E3A7}" presName="center2" presStyleLbl="fgShp" presStyleIdx="1" presStyleCnt="2"/>
      <dgm:spPr/>
    </dgm:pt>
  </dgm:ptLst>
  <dgm:cxnLst>
    <dgm:cxn modelId="{C2862A21-F479-42B3-B95B-22ADE3A0971D}" srcId="{7727EB23-5FC7-4492-B4C3-4E981C22E3A7}" destId="{768E81E8-4066-491C-8513-D6602A83B297}" srcOrd="3" destOrd="0" parTransId="{1D09F35F-5BAC-40BA-9CBE-32874B404F36}" sibTransId="{20C89B6A-A31E-4756-B316-B70E1EA7733E}"/>
    <dgm:cxn modelId="{9E0217D4-132A-40D7-85EB-D0EA971E4C0F}" type="presOf" srcId="{45D6BB4F-75BB-47A8-BCDF-E3A25BAD81C7}" destId="{BDE827AF-6145-417F-90DE-6224D315729F}" srcOrd="1" destOrd="0" presId="urn:microsoft.com/office/officeart/2005/8/layout/cycle4"/>
    <dgm:cxn modelId="{E6F6B860-7619-4D19-AC1C-1E474F2293B0}" type="presOf" srcId="{768E81E8-4066-491C-8513-D6602A83B297}" destId="{AD7CDCAE-9903-415B-B1FF-EE837A67EF69}" srcOrd="0" destOrd="0" presId="urn:microsoft.com/office/officeart/2005/8/layout/cycle4"/>
    <dgm:cxn modelId="{C4711495-A52C-4E10-A538-2A5413D815F7}" srcId="{6BBD45A4-365C-457A-85A6-8414A87D8DF0}" destId="{ECE14411-300E-4630-8829-995062FA6415}" srcOrd="1" destOrd="0" parTransId="{66EC96DA-BB8B-41CE-BA45-C0D7BE931D2D}" sibTransId="{0F83A549-858A-4C13-99CA-901406AF5346}"/>
    <dgm:cxn modelId="{33573693-EC50-4E1D-BC5D-936893BD3BC8}" type="presOf" srcId="{5FFBC8A5-8531-456A-A75D-7647BA02B65F}" destId="{B175A955-E409-40C0-A06C-4C3204D63E19}" srcOrd="0" destOrd="0" presId="urn:microsoft.com/office/officeart/2005/8/layout/cycle4"/>
    <dgm:cxn modelId="{45EE932F-5C0B-4934-B98F-FE1FE5DA7240}" type="presOf" srcId="{ECE14411-300E-4630-8829-995062FA6415}" destId="{79834E33-D218-49E6-B6A3-2E595E8949C4}" srcOrd="1" destOrd="1" presId="urn:microsoft.com/office/officeart/2005/8/layout/cycle4"/>
    <dgm:cxn modelId="{1AAA2AED-20EA-4724-BA95-F29171BE82B3}" type="presOf" srcId="{0AA71EE9-D953-4A6A-A54D-160F571D01A2}" destId="{DAA6BB89-E620-43DC-BF2B-CFB6458FAC30}" srcOrd="0" destOrd="1" presId="urn:microsoft.com/office/officeart/2005/8/layout/cycle4"/>
    <dgm:cxn modelId="{17CF5DA9-6364-43A7-8D7B-E680180CF451}" srcId="{6BBD45A4-365C-457A-85A6-8414A87D8DF0}" destId="{A582E0AE-E7DA-412C-AD7F-4B27829C7D00}" srcOrd="0" destOrd="0" parTransId="{6061B479-98AF-4D93-A871-9F139191BF1D}" sibTransId="{2C1F8F90-8A20-4E38-985B-01B51B89BFBE}"/>
    <dgm:cxn modelId="{75EEA530-FCEA-469A-B7D5-9187319AA10C}" type="presOf" srcId="{45D6BB4F-75BB-47A8-BCDF-E3A25BAD81C7}" destId="{DAA6BB89-E620-43DC-BF2B-CFB6458FAC30}" srcOrd="0" destOrd="0" presId="urn:microsoft.com/office/officeart/2005/8/layout/cycle4"/>
    <dgm:cxn modelId="{60C67A29-1025-4CB9-84D1-5CFAA08DA1F8}" type="presOf" srcId="{3BB9ECBB-95F0-4BBA-86EC-A260319A1511}" destId="{EDA75DED-4B7A-4493-9CD7-EAF0A222F264}" srcOrd="0" destOrd="0" presId="urn:microsoft.com/office/officeart/2005/8/layout/cycle4"/>
    <dgm:cxn modelId="{EF135A7C-EC70-4964-930E-5BC7C7916D1E}" srcId="{7727EB23-5FC7-4492-B4C3-4E981C22E3A7}" destId="{6BBD45A4-365C-457A-85A6-8414A87D8DF0}" srcOrd="1" destOrd="0" parTransId="{E8AC78E9-81FB-4AA4-96CE-6090E59DC7E6}" sibTransId="{8CB281D2-28C0-44EF-913D-FB0F82403E75}"/>
    <dgm:cxn modelId="{9ECC3B8A-A692-40FE-803D-107510644692}" type="presOf" srcId="{D399F702-1713-45C2-B7EC-5EA0BD5BCA95}" destId="{5F2ABD90-F579-47B5-8B18-725F2CEFBDB8}" srcOrd="0" destOrd="1" presId="urn:microsoft.com/office/officeart/2005/8/layout/cycle4"/>
    <dgm:cxn modelId="{8896C4E5-D134-41BC-9BCD-097DF2B513E8}" type="presOf" srcId="{D399F702-1713-45C2-B7EC-5EA0BD5BCA95}" destId="{02F47D1B-A174-49FD-9FA1-F4E4A499A441}" srcOrd="1" destOrd="1" presId="urn:microsoft.com/office/officeart/2005/8/layout/cycle4"/>
    <dgm:cxn modelId="{20BABEEB-29D9-46AC-A8C1-6DD76F646187}" type="presOf" srcId="{58F80537-3AA8-4D55-A6B9-34C3FEEFED9B}" destId="{5F2ABD90-F579-47B5-8B18-725F2CEFBDB8}" srcOrd="0" destOrd="0" presId="urn:microsoft.com/office/officeart/2005/8/layout/cycle4"/>
    <dgm:cxn modelId="{C9453BFE-B7C6-4778-9CF0-83517D60EE13}" srcId="{5FFBC8A5-8531-456A-A75D-7647BA02B65F}" destId="{45D6BB4F-75BB-47A8-BCDF-E3A25BAD81C7}" srcOrd="0" destOrd="0" parTransId="{621A991E-C245-42E1-8A5E-BB76BD47F300}" sibTransId="{2B882583-0A63-48BC-AE17-5EE89E3BBA15}"/>
    <dgm:cxn modelId="{EC0F5261-6364-4559-B9C7-83BCBB54109E}" srcId="{7727EB23-5FC7-4492-B4C3-4E981C22E3A7}" destId="{2578E080-C495-4CB2-87B7-CD6834EB5076}" srcOrd="2" destOrd="0" parTransId="{804FE6F7-843A-4E27-BA94-23EABF69AA9F}" sibTransId="{2F2E830C-8D8F-4455-A4FD-BAE4040E4601}"/>
    <dgm:cxn modelId="{6F7C2CCE-2719-4ADB-981A-8AD4445B8CBD}" type="presOf" srcId="{3BB9ECBB-95F0-4BBA-86EC-A260319A1511}" destId="{6B6B4890-E396-4D64-A4D1-988EFEA3DFC0}" srcOrd="1" destOrd="0" presId="urn:microsoft.com/office/officeart/2005/8/layout/cycle4"/>
    <dgm:cxn modelId="{9055616C-8625-40A4-A63A-9E0AAE9577C6}" type="presOf" srcId="{58F80537-3AA8-4D55-A6B9-34C3FEEFED9B}" destId="{02F47D1B-A174-49FD-9FA1-F4E4A499A441}" srcOrd="1" destOrd="0" presId="urn:microsoft.com/office/officeart/2005/8/layout/cycle4"/>
    <dgm:cxn modelId="{C949E21D-0256-4144-A30F-31DBCA76CE69}" type="presOf" srcId="{ECE14411-300E-4630-8829-995062FA6415}" destId="{955E875D-863D-4025-8CB3-3509BCE8BD8C}" srcOrd="0" destOrd="1" presId="urn:microsoft.com/office/officeart/2005/8/layout/cycle4"/>
    <dgm:cxn modelId="{121CDD3C-D75F-4A73-9675-C7ABA8DE8ED9}" type="presOf" srcId="{2578E080-C495-4CB2-87B7-CD6834EB5076}" destId="{ED064FBE-7BBF-4202-AA8E-05F5826235CE}" srcOrd="0" destOrd="0" presId="urn:microsoft.com/office/officeart/2005/8/layout/cycle4"/>
    <dgm:cxn modelId="{BEEA48CD-3DBE-4378-A36B-25038E948EC6}" srcId="{5FFBC8A5-8531-456A-A75D-7647BA02B65F}" destId="{0AA71EE9-D953-4A6A-A54D-160F571D01A2}" srcOrd="1" destOrd="0" parTransId="{72990285-E379-4A61-8102-DB98FE09C53D}" sibTransId="{006DCAB9-E1D0-44D1-9137-6D95B14EF87B}"/>
    <dgm:cxn modelId="{26F927B3-446E-47E3-8D9B-AC75083A2494}" type="presOf" srcId="{A582E0AE-E7DA-412C-AD7F-4B27829C7D00}" destId="{79834E33-D218-49E6-B6A3-2E595E8949C4}" srcOrd="1" destOrd="0" presId="urn:microsoft.com/office/officeart/2005/8/layout/cycle4"/>
    <dgm:cxn modelId="{3EFF0C8F-402E-44BE-B152-7BDACEC7488D}" srcId="{7727EB23-5FC7-4492-B4C3-4E981C22E3A7}" destId="{5FFBC8A5-8531-456A-A75D-7647BA02B65F}" srcOrd="0" destOrd="0" parTransId="{F01AE0FF-B46C-4610-B305-F05E93FB22E8}" sibTransId="{D46987F1-61AA-4393-8FB5-C1CBC2850649}"/>
    <dgm:cxn modelId="{F3BE689C-653E-4BFA-96B1-F8A7E6C86FFA}" srcId="{2578E080-C495-4CB2-87B7-CD6834EB5076}" destId="{3BB9ECBB-95F0-4BBA-86EC-A260319A1511}" srcOrd="0" destOrd="0" parTransId="{DBA4BD32-9F9E-4C25-B925-43BC28FB1F76}" sibTransId="{3B787253-0E47-4BD9-B39A-FF231E80DB5D}"/>
    <dgm:cxn modelId="{9691615E-A81E-4691-A6C0-D95C80BB74AD}" type="presOf" srcId="{0AA71EE9-D953-4A6A-A54D-160F571D01A2}" destId="{BDE827AF-6145-417F-90DE-6224D315729F}" srcOrd="1" destOrd="1" presId="urn:microsoft.com/office/officeart/2005/8/layout/cycle4"/>
    <dgm:cxn modelId="{DD973A31-DBF2-4AB8-90E4-096C1BEA5665}" type="presOf" srcId="{7727EB23-5FC7-4492-B4C3-4E981C22E3A7}" destId="{A304991D-000C-42AE-BF88-B2AAFF6E5D0A}" srcOrd="0" destOrd="0" presId="urn:microsoft.com/office/officeart/2005/8/layout/cycle4"/>
    <dgm:cxn modelId="{B4C0D68D-6C5E-45ED-8802-93B025223489}" type="presOf" srcId="{6BBD45A4-365C-457A-85A6-8414A87D8DF0}" destId="{4AC4EBE3-6CF9-43D1-AED0-249EA65907C6}" srcOrd="0" destOrd="0" presId="urn:microsoft.com/office/officeart/2005/8/layout/cycle4"/>
    <dgm:cxn modelId="{878FE69B-7757-45EB-AF1B-884F456C313C}" srcId="{768E81E8-4066-491C-8513-D6602A83B297}" destId="{58F80537-3AA8-4D55-A6B9-34C3FEEFED9B}" srcOrd="0" destOrd="0" parTransId="{F41F350E-C348-44FC-BBBC-E44411725576}" sibTransId="{72A82F29-A53A-4948-91C9-25E2921F588B}"/>
    <dgm:cxn modelId="{7A4FC601-5206-4D62-92FB-0F5FB5402898}" type="presOf" srcId="{A582E0AE-E7DA-412C-AD7F-4B27829C7D00}" destId="{955E875D-863D-4025-8CB3-3509BCE8BD8C}" srcOrd="0" destOrd="0" presId="urn:microsoft.com/office/officeart/2005/8/layout/cycle4"/>
    <dgm:cxn modelId="{2B32D341-CA02-4CAF-8AB2-71D8899F37C6}" srcId="{768E81E8-4066-491C-8513-D6602A83B297}" destId="{D399F702-1713-45C2-B7EC-5EA0BD5BCA95}" srcOrd="1" destOrd="0" parTransId="{58194516-FB21-437F-8B5B-4D3F8F326F88}" sibTransId="{0CB34090-A8C0-40E2-B1C3-DB723B29FE74}"/>
    <dgm:cxn modelId="{E953B7C2-CA39-4F3A-9CE3-558D35E04B66}" type="presParOf" srcId="{A304991D-000C-42AE-BF88-B2AAFF6E5D0A}" destId="{CF5B4F2A-E209-43FD-BE6B-552DD73ED8EA}" srcOrd="0" destOrd="0" presId="urn:microsoft.com/office/officeart/2005/8/layout/cycle4"/>
    <dgm:cxn modelId="{AE3640EF-1EAA-4BDE-B13C-D1E07937F8A7}" type="presParOf" srcId="{CF5B4F2A-E209-43FD-BE6B-552DD73ED8EA}" destId="{7A84D848-70AE-4917-9EF0-FBAEC4AF5DBB}" srcOrd="0" destOrd="0" presId="urn:microsoft.com/office/officeart/2005/8/layout/cycle4"/>
    <dgm:cxn modelId="{1C3C9724-A54B-4893-83A6-E148FF9E8A7D}" type="presParOf" srcId="{7A84D848-70AE-4917-9EF0-FBAEC4AF5DBB}" destId="{DAA6BB89-E620-43DC-BF2B-CFB6458FAC30}" srcOrd="0" destOrd="0" presId="urn:microsoft.com/office/officeart/2005/8/layout/cycle4"/>
    <dgm:cxn modelId="{E2588DF5-C055-4DA4-A25B-32A04E698C37}" type="presParOf" srcId="{7A84D848-70AE-4917-9EF0-FBAEC4AF5DBB}" destId="{BDE827AF-6145-417F-90DE-6224D315729F}" srcOrd="1" destOrd="0" presId="urn:microsoft.com/office/officeart/2005/8/layout/cycle4"/>
    <dgm:cxn modelId="{A398A059-FECF-43B6-94D5-6190037CE8BA}" type="presParOf" srcId="{CF5B4F2A-E209-43FD-BE6B-552DD73ED8EA}" destId="{95B22558-90B0-4EAB-9B38-8F1421C6C005}" srcOrd="1" destOrd="0" presId="urn:microsoft.com/office/officeart/2005/8/layout/cycle4"/>
    <dgm:cxn modelId="{548A92EE-9C79-4B49-BFB2-353A8AB3ADCB}" type="presParOf" srcId="{95B22558-90B0-4EAB-9B38-8F1421C6C005}" destId="{955E875D-863D-4025-8CB3-3509BCE8BD8C}" srcOrd="0" destOrd="0" presId="urn:microsoft.com/office/officeart/2005/8/layout/cycle4"/>
    <dgm:cxn modelId="{37523F6E-D00F-4036-8111-CA2972A272B5}" type="presParOf" srcId="{95B22558-90B0-4EAB-9B38-8F1421C6C005}" destId="{79834E33-D218-49E6-B6A3-2E595E8949C4}" srcOrd="1" destOrd="0" presId="urn:microsoft.com/office/officeart/2005/8/layout/cycle4"/>
    <dgm:cxn modelId="{ADAE3E2B-4A86-4E49-B637-4B0C76CCDB08}" type="presParOf" srcId="{CF5B4F2A-E209-43FD-BE6B-552DD73ED8EA}" destId="{D3611CA5-0221-4863-92D3-86A1F578670F}" srcOrd="2" destOrd="0" presId="urn:microsoft.com/office/officeart/2005/8/layout/cycle4"/>
    <dgm:cxn modelId="{AAEE1A38-B61A-4EB7-95C0-63E8E603D3A2}" type="presParOf" srcId="{D3611CA5-0221-4863-92D3-86A1F578670F}" destId="{EDA75DED-4B7A-4493-9CD7-EAF0A222F264}" srcOrd="0" destOrd="0" presId="urn:microsoft.com/office/officeart/2005/8/layout/cycle4"/>
    <dgm:cxn modelId="{127FD4A5-24A9-4B33-B746-A50896652C79}" type="presParOf" srcId="{D3611CA5-0221-4863-92D3-86A1F578670F}" destId="{6B6B4890-E396-4D64-A4D1-988EFEA3DFC0}" srcOrd="1" destOrd="0" presId="urn:microsoft.com/office/officeart/2005/8/layout/cycle4"/>
    <dgm:cxn modelId="{DFDC1CB8-3D47-4CF2-8959-C176DC26F831}" type="presParOf" srcId="{CF5B4F2A-E209-43FD-BE6B-552DD73ED8EA}" destId="{0FA683D2-BF92-4ABD-AC44-34A0EBF1E0A9}" srcOrd="3" destOrd="0" presId="urn:microsoft.com/office/officeart/2005/8/layout/cycle4"/>
    <dgm:cxn modelId="{A3D14594-5A72-48C4-8699-8EAF4E55CA56}" type="presParOf" srcId="{0FA683D2-BF92-4ABD-AC44-34A0EBF1E0A9}" destId="{5F2ABD90-F579-47B5-8B18-725F2CEFBDB8}" srcOrd="0" destOrd="0" presId="urn:microsoft.com/office/officeart/2005/8/layout/cycle4"/>
    <dgm:cxn modelId="{6A0E637D-7C6A-4DB3-AA2B-3F0A1BB217C3}" type="presParOf" srcId="{0FA683D2-BF92-4ABD-AC44-34A0EBF1E0A9}" destId="{02F47D1B-A174-49FD-9FA1-F4E4A499A441}" srcOrd="1" destOrd="0" presId="urn:microsoft.com/office/officeart/2005/8/layout/cycle4"/>
    <dgm:cxn modelId="{14E6E7AE-2467-419C-831F-4A8B95BAEC14}" type="presParOf" srcId="{CF5B4F2A-E209-43FD-BE6B-552DD73ED8EA}" destId="{46633667-1F60-48DF-B411-E0AD7E27428F}" srcOrd="4" destOrd="0" presId="urn:microsoft.com/office/officeart/2005/8/layout/cycle4"/>
    <dgm:cxn modelId="{E3842AC0-1DDC-42B4-B764-5A3D2218D575}" type="presParOf" srcId="{A304991D-000C-42AE-BF88-B2AAFF6E5D0A}" destId="{E5D9A4C5-C768-4532-9CCB-996010BBC59D}" srcOrd="1" destOrd="0" presId="urn:microsoft.com/office/officeart/2005/8/layout/cycle4"/>
    <dgm:cxn modelId="{161A98E5-0BE6-4915-8EB5-9EF9429C2C41}" type="presParOf" srcId="{E5D9A4C5-C768-4532-9CCB-996010BBC59D}" destId="{B175A955-E409-40C0-A06C-4C3204D63E19}" srcOrd="0" destOrd="0" presId="urn:microsoft.com/office/officeart/2005/8/layout/cycle4"/>
    <dgm:cxn modelId="{40D34E8F-7F88-413F-BD9A-83EB70A2913D}" type="presParOf" srcId="{E5D9A4C5-C768-4532-9CCB-996010BBC59D}" destId="{4AC4EBE3-6CF9-43D1-AED0-249EA65907C6}" srcOrd="1" destOrd="0" presId="urn:microsoft.com/office/officeart/2005/8/layout/cycle4"/>
    <dgm:cxn modelId="{B30DC55B-866E-497F-A26A-FC8319299C0D}" type="presParOf" srcId="{E5D9A4C5-C768-4532-9CCB-996010BBC59D}" destId="{ED064FBE-7BBF-4202-AA8E-05F5826235CE}" srcOrd="2" destOrd="0" presId="urn:microsoft.com/office/officeart/2005/8/layout/cycle4"/>
    <dgm:cxn modelId="{36864AEA-EA14-477A-91BC-F7B3CEE72021}" type="presParOf" srcId="{E5D9A4C5-C768-4532-9CCB-996010BBC59D}" destId="{AD7CDCAE-9903-415B-B1FF-EE837A67EF69}" srcOrd="3" destOrd="0" presId="urn:microsoft.com/office/officeart/2005/8/layout/cycle4"/>
    <dgm:cxn modelId="{A0F4C784-57CE-46F4-8F98-97E8E849FA4C}" type="presParOf" srcId="{E5D9A4C5-C768-4532-9CCB-996010BBC59D}" destId="{E667CB8F-3764-4685-8463-54B68786441C}" srcOrd="4" destOrd="0" presId="urn:microsoft.com/office/officeart/2005/8/layout/cycle4"/>
    <dgm:cxn modelId="{41F19723-566B-47EF-BDE9-50F193D9C936}" type="presParOf" srcId="{A304991D-000C-42AE-BF88-B2AAFF6E5D0A}" destId="{71A21007-FAA2-4F71-BC4D-2061654FB9A1}" srcOrd="2" destOrd="0" presId="urn:microsoft.com/office/officeart/2005/8/layout/cycle4"/>
    <dgm:cxn modelId="{1BDE3672-1A63-435B-9009-5688D66BCB25}" type="presParOf" srcId="{A304991D-000C-42AE-BF88-B2AAFF6E5D0A}" destId="{9370F9B1-9B39-4B9B-BC69-8E50BA0E8C9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C248D-B14B-484D-AE1C-8CB5A3C79283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/>
            <a:t>1</a:t>
          </a:r>
        </a:p>
      </dsp:txBody>
      <dsp:txXfrm rot="-5400000">
        <a:off x="1" y="512108"/>
        <a:ext cx="1024202" cy="438943"/>
      </dsp:txXfrm>
    </dsp:sp>
    <dsp:sp modelId="{CAAEA376-DB73-4712-8CF1-720915746587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/>
            <a:t>Preparación e inicio. Elaboración de informes, formatos, página web y estrategia de comunicaciones  </a:t>
          </a:r>
        </a:p>
      </dsp:txBody>
      <dsp:txXfrm rot="-5400000">
        <a:off x="1024202" y="46434"/>
        <a:ext cx="7057371" cy="858192"/>
      </dsp:txXfrm>
    </dsp:sp>
    <dsp:sp modelId="{D6703532-196C-4992-A0D6-42289DA22F87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/>
            <a:t>2</a:t>
          </a:r>
        </a:p>
      </dsp:txBody>
      <dsp:txXfrm rot="-5400000">
        <a:off x="1" y="1830610"/>
        <a:ext cx="1024202" cy="438943"/>
      </dsp:txXfrm>
    </dsp:sp>
    <dsp:sp modelId="{84289918-BB44-4118-AD99-77B89661FA65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/>
            <a:t>Sensibilización, publicación de información, y convocatoria.</a:t>
          </a:r>
        </a:p>
      </dsp:txBody>
      <dsp:txXfrm rot="-5400000">
        <a:off x="1024202" y="1364936"/>
        <a:ext cx="7057371" cy="858192"/>
      </dsp:txXfrm>
    </dsp:sp>
    <dsp:sp modelId="{330DD5C3-AD06-48CA-83BC-DE4D36C21500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/>
            <a:t>3</a:t>
          </a:r>
        </a:p>
      </dsp:txBody>
      <dsp:txXfrm rot="-5400000">
        <a:off x="1" y="3149112"/>
        <a:ext cx="1024202" cy="438943"/>
      </dsp:txXfrm>
    </dsp:sp>
    <dsp:sp modelId="{877AB166-73FF-4246-B409-37A0A0F06580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/>
            <a:t>Encuentros Ciudadanos en territorio y Ejercicio de Audiencia Pública </a:t>
          </a:r>
        </a:p>
      </dsp:txBody>
      <dsp:txXfrm rot="-5400000">
        <a:off x="1024202" y="2683437"/>
        <a:ext cx="7057371" cy="858192"/>
      </dsp:txXfrm>
    </dsp:sp>
    <dsp:sp modelId="{B17FCCCA-F611-4B8C-838B-C49738EBE7B9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/>
            <a:t>4 </a:t>
          </a:r>
        </a:p>
      </dsp:txBody>
      <dsp:txXfrm rot="-5400000">
        <a:off x="1" y="4467614"/>
        <a:ext cx="1024202" cy="438943"/>
      </dsp:txXfrm>
    </dsp:sp>
    <dsp:sp modelId="{BF2B347F-11AA-4753-BBC0-6F85EE360CD4}">
      <dsp:nvSpPr>
        <dsp:cNvPr id="0" name=""/>
        <dsp:cNvSpPr/>
      </dsp:nvSpPr>
      <dsp:spPr>
        <a:xfrm rot="5400000">
          <a:off x="4100578" y="9107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/>
            <a:t>Evaluación y seguimiento  </a:t>
          </a:r>
        </a:p>
      </dsp:txBody>
      <dsp:txXfrm rot="-5400000">
        <a:off x="1024202" y="4033570"/>
        <a:ext cx="7057371" cy="858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511A0-0309-4229-A94D-C59D1ABB810A}">
      <dsp:nvSpPr>
        <dsp:cNvPr id="0" name=""/>
        <dsp:cNvSpPr/>
      </dsp:nvSpPr>
      <dsp:spPr>
        <a:xfrm>
          <a:off x="66973" y="1555249"/>
          <a:ext cx="2764104" cy="2312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Definición de Objetivos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Cronograma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Informe de Gestión 2018 – Publicación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Metodología: Diálogo ciudadano en territorio, descentralizado, por misionales y 1 Audiencia en </a:t>
          </a:r>
          <a:r>
            <a:rPr lang="es-CO" sz="1100" kern="1200" dirty="0">
              <a:solidFill>
                <a:srgbClr val="FF0000"/>
              </a:solidFill>
            </a:rPr>
            <a:t>María Paz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Diseño de formatos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Plan de Comunicaciones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/>
            <a:t>Sensibilizaciones internas y externas con el apoyo del Equipo Social, de las Direcciones Misionales.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800" kern="1200" dirty="0"/>
        </a:p>
      </dsp:txBody>
      <dsp:txXfrm>
        <a:off x="120199" y="1608475"/>
        <a:ext cx="2657652" cy="1710820"/>
      </dsp:txXfrm>
    </dsp:sp>
    <dsp:sp modelId="{BAD1AA4F-BEA2-4049-8D6C-A2E049D6305E}">
      <dsp:nvSpPr>
        <dsp:cNvPr id="0" name=""/>
        <dsp:cNvSpPr/>
      </dsp:nvSpPr>
      <dsp:spPr>
        <a:xfrm>
          <a:off x="1940396" y="1464637"/>
          <a:ext cx="3627486" cy="3627486"/>
        </a:xfrm>
        <a:prstGeom prst="leftCircularArrow">
          <a:avLst>
            <a:gd name="adj1" fmla="val 1632"/>
            <a:gd name="adj2" fmla="val 193893"/>
            <a:gd name="adj3" fmla="val 732236"/>
            <a:gd name="adj4" fmla="val 7787322"/>
            <a:gd name="adj5" fmla="val 1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0D426-886C-4170-91AD-29EC7EC358CC}">
      <dsp:nvSpPr>
        <dsp:cNvPr id="0" name=""/>
        <dsp:cNvSpPr/>
      </dsp:nvSpPr>
      <dsp:spPr>
        <a:xfrm>
          <a:off x="758343" y="4253085"/>
          <a:ext cx="1780047" cy="70786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1</a:t>
          </a:r>
          <a:r>
            <a:rPr lang="es-CO" sz="1500" kern="1200"/>
            <a:t>. </a:t>
          </a:r>
          <a:r>
            <a:rPr lang="es-CO" sz="1500" kern="1200" smtClean="0"/>
            <a:t>Planeación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smtClean="0"/>
            <a:t>Octubre -Noviembre </a:t>
          </a:r>
          <a:endParaRPr lang="es-CO" sz="1500" kern="1200" dirty="0"/>
        </a:p>
      </dsp:txBody>
      <dsp:txXfrm>
        <a:off x="779076" y="4273818"/>
        <a:ext cx="1738581" cy="666400"/>
      </dsp:txXfrm>
    </dsp:sp>
    <dsp:sp modelId="{C0C8DC17-5B6E-4969-88E0-8F9EDB62ED1A}">
      <dsp:nvSpPr>
        <dsp:cNvPr id="0" name=""/>
        <dsp:cNvSpPr/>
      </dsp:nvSpPr>
      <dsp:spPr>
        <a:xfrm>
          <a:off x="3512894" y="1842526"/>
          <a:ext cx="2834474" cy="1733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/>
            <a:t>Encuentros y Diálogo ciudadano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/>
            <a:t>Publicación de Informe, presentaciones, videos, noticias, boletines de prensa.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/>
            <a:t>Desarrollo de la Audiencia Pública </a:t>
          </a:r>
          <a:r>
            <a:rPr lang="es-CO" sz="1050" kern="1200" dirty="0" err="1"/>
            <a:t>RdC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/>
            <a:t>Recepción de preguntas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/>
            <a:t>Aplicación de encuesta a ciudadanos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/>
            <a:t>Listados de Asistencia</a:t>
          </a:r>
          <a:endParaRPr lang="es-CO" sz="105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800" kern="1200" dirty="0"/>
        </a:p>
      </dsp:txBody>
      <dsp:txXfrm>
        <a:off x="3552776" y="2253772"/>
        <a:ext cx="2754710" cy="1281905"/>
      </dsp:txXfrm>
    </dsp:sp>
    <dsp:sp modelId="{BA5F87CA-965E-4BBE-8BE9-CDA4E0932C72}">
      <dsp:nvSpPr>
        <dsp:cNvPr id="0" name=""/>
        <dsp:cNvSpPr/>
      </dsp:nvSpPr>
      <dsp:spPr>
        <a:xfrm>
          <a:off x="4535457" y="577312"/>
          <a:ext cx="3317421" cy="3317421"/>
        </a:xfrm>
        <a:prstGeom prst="circularArrow">
          <a:avLst>
            <a:gd name="adj1" fmla="val 1785"/>
            <a:gd name="adj2" fmla="val 212750"/>
            <a:gd name="adj3" fmla="val 19809356"/>
            <a:gd name="adj4" fmla="val 12773128"/>
            <a:gd name="adj5" fmla="val 20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82656-9423-4EC2-B2F7-0A1E8CAC0EAD}">
      <dsp:nvSpPr>
        <dsp:cNvPr id="0" name=""/>
        <dsp:cNvSpPr/>
      </dsp:nvSpPr>
      <dsp:spPr>
        <a:xfrm>
          <a:off x="3104806" y="1370229"/>
          <a:ext cx="3500606" cy="707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2. Desarrollo Diciembre 2018- Enero 2019</a:t>
          </a:r>
        </a:p>
      </dsp:txBody>
      <dsp:txXfrm>
        <a:off x="3125539" y="1390962"/>
        <a:ext cx="3459140" cy="666400"/>
      </dsp:txXfrm>
    </dsp:sp>
    <dsp:sp modelId="{6FAC21B3-6A24-41FF-AD99-98106E000D6A}">
      <dsp:nvSpPr>
        <dsp:cNvPr id="0" name=""/>
        <dsp:cNvSpPr/>
      </dsp:nvSpPr>
      <dsp:spPr>
        <a:xfrm>
          <a:off x="6833809" y="1883489"/>
          <a:ext cx="2002553" cy="165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/>
            <a:t>Sistematización Preguntas PQRS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/>
            <a:t>Sistematización Diálogo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/>
            <a:t>Evaluación Audiencia de </a:t>
          </a:r>
          <a:r>
            <a:rPr lang="es-CO" sz="1000" kern="1200" dirty="0" err="1"/>
            <a:t>RdC</a:t>
          </a:r>
          <a:endParaRPr lang="es-CO" sz="1000" kern="1200" dirty="0"/>
        </a:p>
      </dsp:txBody>
      <dsp:txXfrm>
        <a:off x="6871819" y="1921499"/>
        <a:ext cx="1926533" cy="1221734"/>
      </dsp:txXfrm>
    </dsp:sp>
    <dsp:sp modelId="{F47AD0B5-3A0C-4998-BC3B-F0D6FC68B79A}">
      <dsp:nvSpPr>
        <dsp:cNvPr id="0" name=""/>
        <dsp:cNvSpPr/>
      </dsp:nvSpPr>
      <dsp:spPr>
        <a:xfrm>
          <a:off x="7278821" y="3181244"/>
          <a:ext cx="1780047" cy="70786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3. Evaluación 2019 Enero-Febrero </a:t>
          </a:r>
        </a:p>
      </dsp:txBody>
      <dsp:txXfrm>
        <a:off x="7299554" y="3201977"/>
        <a:ext cx="1738581" cy="66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B9249-CE38-4B1C-9EED-E9D9FF0F2DA8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/>
            <a:t>5 Encuentros de Participación por las direcciones misionales  Ciudadana  2018</a:t>
          </a:r>
        </a:p>
      </dsp:txBody>
      <dsp:txXfrm>
        <a:off x="1706" y="2167466"/>
        <a:ext cx="2655093" cy="2167466"/>
      </dsp:txXfrm>
    </dsp:sp>
    <dsp:sp modelId="{6616786E-0A62-4F3D-B8E5-D477E1D77C8B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3E44-08E2-4281-8FC6-C056A03E472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err="1"/>
            <a:t>RdC</a:t>
          </a:r>
          <a:r>
            <a:rPr lang="es-CO" sz="2500" kern="1200" dirty="0"/>
            <a:t> Sectorial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err="1"/>
            <a:t>Feberero</a:t>
          </a:r>
          <a:r>
            <a:rPr lang="es-CO" sz="2500" kern="1200" dirty="0"/>
            <a:t> 2018</a:t>
          </a:r>
        </a:p>
      </dsp:txBody>
      <dsp:txXfrm>
        <a:off x="2736453" y="2167466"/>
        <a:ext cx="2655093" cy="2167466"/>
      </dsp:txXfrm>
    </dsp:sp>
    <dsp:sp modelId="{4E0A79F3-C448-40E9-BB4B-539493006045}">
      <dsp:nvSpPr>
        <dsp:cNvPr id="0" name=""/>
        <dsp:cNvSpPr/>
      </dsp:nvSpPr>
      <dsp:spPr>
        <a:xfrm>
          <a:off x="3166663" y="336938"/>
          <a:ext cx="1804416" cy="18044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4D801-12F1-4A75-A6E6-5071C3577858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/>
            <a:t>Audiencia de Rendición de Cuentas CVP  Enero 2019</a:t>
          </a:r>
        </a:p>
      </dsp:txBody>
      <dsp:txXfrm>
        <a:off x="5471199" y="2167466"/>
        <a:ext cx="2655093" cy="2167466"/>
      </dsp:txXfrm>
    </dsp:sp>
    <dsp:sp modelId="{C55E6D3E-A49B-49D4-9D8B-FE2894CE2582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65C08-7A44-4CA8-8237-EE8A5A067E2F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75DED-4B7A-4493-9CD7-EAF0A222F264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Ferias de Servicio en territorio</a:t>
          </a:r>
        </a:p>
      </dsp:txBody>
      <dsp:txXfrm>
        <a:off x="5750448" y="4156276"/>
        <a:ext cx="1797595" cy="1224300"/>
      </dsp:txXfrm>
    </dsp:sp>
    <dsp:sp modelId="{5F2ABD90-F579-47B5-8B18-725F2CEFBDB8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Fortalecimiento implementación Ley1712/14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ITB 5 Puesto a nivel Distrital</a:t>
          </a:r>
        </a:p>
      </dsp:txBody>
      <dsp:txXfrm>
        <a:off x="579956" y="4156276"/>
        <a:ext cx="1797595" cy="1224300"/>
      </dsp:txXfrm>
    </dsp:sp>
    <dsp:sp modelId="{955E875D-863D-4025-8CB3-3509BCE8BD8C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Diálogo Territorial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err="1"/>
            <a:t>RdC</a:t>
          </a:r>
          <a:r>
            <a:rPr lang="es-CO" sz="1400" kern="1200" dirty="0"/>
            <a:t> Sectorial 2017</a:t>
          </a:r>
        </a:p>
      </dsp:txBody>
      <dsp:txXfrm>
        <a:off x="5750448" y="38090"/>
        <a:ext cx="1797595" cy="1224300"/>
      </dsp:txXfrm>
    </dsp:sp>
    <dsp:sp modelId="{DAA6BB89-E620-43DC-BF2B-CFB6458FAC30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Componentes alineados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Código de </a:t>
          </a:r>
          <a:r>
            <a:rPr lang="es-CO" sz="1400" kern="1200" dirty="0" err="1"/>
            <a:t>Etica</a:t>
          </a:r>
          <a:r>
            <a:rPr lang="es-CO" sz="1400" kern="1200" dirty="0"/>
            <a:t> </a:t>
          </a:r>
        </a:p>
      </dsp:txBody>
      <dsp:txXfrm>
        <a:off x="579956" y="38090"/>
        <a:ext cx="1797595" cy="1224300"/>
      </dsp:txXfrm>
    </dsp:sp>
    <dsp:sp modelId="{B175A955-E409-40C0-A06C-4C3204D63E19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Plan Anticorrupción </a:t>
          </a:r>
        </a:p>
      </dsp:txBody>
      <dsp:txXfrm>
        <a:off x="2350740" y="996074"/>
        <a:ext cx="1659072" cy="1659072"/>
      </dsp:txXfrm>
    </dsp:sp>
    <dsp:sp modelId="{4AC4EBE3-6CF9-43D1-AED0-249EA65907C6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Rendición de Cuentas</a:t>
          </a:r>
        </a:p>
      </dsp:txBody>
      <dsp:txXfrm rot="-5400000">
        <a:off x="4118186" y="996074"/>
        <a:ext cx="1659072" cy="1659072"/>
      </dsp:txXfrm>
    </dsp:sp>
    <dsp:sp modelId="{ED064FBE-7BBF-4202-AA8E-05F5826235CE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Servicio al Ciudadano </a:t>
          </a:r>
        </a:p>
      </dsp:txBody>
      <dsp:txXfrm rot="10800000">
        <a:off x="4118186" y="2763520"/>
        <a:ext cx="1659072" cy="1659072"/>
      </dsp:txXfrm>
    </dsp:sp>
    <dsp:sp modelId="{AD7CDCAE-9903-415B-B1FF-EE837A67EF69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Transparencia </a:t>
          </a:r>
        </a:p>
      </dsp:txBody>
      <dsp:txXfrm rot="5400000">
        <a:off x="2350740" y="2763520"/>
        <a:ext cx="1659072" cy="1659072"/>
      </dsp:txXfrm>
    </dsp:sp>
    <dsp:sp modelId="{71A21007-FAA2-4F71-BC4D-2061654FB9A1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0F9B1-9B39-4B9B-BC69-8E50BA0E8C94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27D8-3CDD-4C74-A410-C0D692BF805C}" type="datetimeFigureOut">
              <a:rPr lang="es-CO" smtClean="0"/>
              <a:t>28/11/2018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5EE8-0448-4FF1-97B1-340FF0BEE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22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48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561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155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63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382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234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94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550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812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55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347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88BB-B6A4-4992-97CC-521FF29D4B7D}" type="datetimeFigureOut">
              <a:rPr lang="es-CO" smtClean="0"/>
              <a:pPr/>
              <a:t>28/11/2018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9832A-BCF4-4603-87D2-42699E48E5B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248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9BC7244-BE05-402C-92B9-E7D2EDC21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Estrategia de Rendición de Cuentas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014BD640-0B22-4C9A-8A9E-DC3C6311C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s-CO" dirty="0"/>
              <a:t>Caja de la Vivienda Popular </a:t>
            </a:r>
          </a:p>
          <a:p>
            <a:r>
              <a:rPr lang="es-CO" dirty="0"/>
              <a:t>Vigencia 2018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4964E4C-9DCC-465F-A781-A2A8F37A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8BCB1D6-9F45-411C-9766-FBDA702880FE}"/>
              </a:ext>
            </a:extLst>
          </p:cNvPr>
          <p:cNvSpPr txBox="1"/>
          <p:nvPr/>
        </p:nvSpPr>
        <p:spPr>
          <a:xfrm>
            <a:off x="6823495" y="2074063"/>
            <a:ext cx="484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ESTRATEGIA DE RENDICIÓN DE CUENTAS</a:t>
            </a:r>
          </a:p>
          <a:p>
            <a:pPr algn="ctr"/>
            <a:r>
              <a:rPr lang="es-CO" sz="3600" b="1" dirty="0">
                <a:solidFill>
                  <a:schemeClr val="bg1"/>
                </a:solidFill>
              </a:rPr>
              <a:t>VIGENCIA - 2018</a:t>
            </a:r>
          </a:p>
        </p:txBody>
      </p:sp>
    </p:spTree>
    <p:extLst>
      <p:ext uri="{BB962C8B-B14F-4D97-AF65-F5344CB8AC3E}">
        <p14:creationId xmlns:p14="http://schemas.microsoft.com/office/powerpoint/2010/main" val="295524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568A37E-A3AD-44DA-88B9-04DBC9E3B639}"/>
              </a:ext>
            </a:extLst>
          </p:cNvPr>
          <p:cNvSpPr/>
          <p:nvPr/>
        </p:nvSpPr>
        <p:spPr>
          <a:xfrm>
            <a:off x="2995961" y="290298"/>
            <a:ext cx="5438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90AEC42-D9D5-4105-9519-741B6FF9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asdadasd</a:t>
            </a:r>
            <a:endParaRPr lang="es-CO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9AE2D0B9-300B-44C9-9D0F-2536A5F74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254247"/>
              </p:ext>
            </p:extLst>
          </p:nvPr>
        </p:nvGraphicFramePr>
        <p:xfrm>
          <a:off x="2922169" y="6134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xmlns="" id="{6F29FB4C-D5FC-4ABC-9458-B464C112D909}"/>
              </a:ext>
            </a:extLst>
          </p:cNvPr>
          <p:cNvSpPr txBox="1"/>
          <p:nvPr/>
        </p:nvSpPr>
        <p:spPr>
          <a:xfrm>
            <a:off x="695014" y="330169"/>
            <a:ext cx="2175275" cy="8337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245" tIns="36830" rIns="55245" bIns="3683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900" kern="1200" dirty="0"/>
              <a:t>1. Objetivos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ED77AC52-0891-4B17-A921-0AD7DB01A8C2}"/>
              </a:ext>
            </a:extLst>
          </p:cNvPr>
          <p:cNvGrpSpPr/>
          <p:nvPr/>
        </p:nvGrpSpPr>
        <p:grpSpPr>
          <a:xfrm>
            <a:off x="669074" y="304228"/>
            <a:ext cx="2522361" cy="1399065"/>
            <a:chOff x="559890" y="3447719"/>
            <a:chExt cx="2227155" cy="885666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xmlns="" id="{D552890E-BA49-4FF8-BC6C-FE2D99EDDB71}"/>
                </a:ext>
              </a:extLst>
            </p:cNvPr>
            <p:cNvSpPr/>
            <p:nvPr/>
          </p:nvSpPr>
          <p:spPr>
            <a:xfrm>
              <a:off x="559890" y="3447719"/>
              <a:ext cx="2227155" cy="885666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xmlns="" id="{E0797155-2B64-4508-8477-47D24A000F42}"/>
                </a:ext>
              </a:extLst>
            </p:cNvPr>
            <p:cNvSpPr txBox="1"/>
            <p:nvPr/>
          </p:nvSpPr>
          <p:spPr>
            <a:xfrm>
              <a:off x="585830" y="3473659"/>
              <a:ext cx="2175275" cy="833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marL="0" lvl="0" indent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400" kern="1200" dirty="0"/>
                <a:t>4. Articulación con Instrumentos de Gestión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16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568A37E-A3AD-44DA-88B9-04DBC9E3B639}"/>
              </a:ext>
            </a:extLst>
          </p:cNvPr>
          <p:cNvSpPr/>
          <p:nvPr/>
        </p:nvSpPr>
        <p:spPr>
          <a:xfrm>
            <a:off x="2995961" y="290298"/>
            <a:ext cx="5438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90AEC42-D9D5-4105-9519-741B6FF9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asdadasd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CB39041-B705-46B9-9D1E-4BA2D1A909E5}"/>
              </a:ext>
            </a:extLst>
          </p:cNvPr>
          <p:cNvSpPr txBox="1"/>
          <p:nvPr/>
        </p:nvSpPr>
        <p:spPr>
          <a:xfrm>
            <a:off x="735980" y="2286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03A22D52-45F3-4EFE-B41A-2F39C1E67193}"/>
              </a:ext>
            </a:extLst>
          </p:cNvPr>
          <p:cNvGrpSpPr/>
          <p:nvPr/>
        </p:nvGrpSpPr>
        <p:grpSpPr>
          <a:xfrm>
            <a:off x="278781" y="276909"/>
            <a:ext cx="2227155" cy="646331"/>
            <a:chOff x="559890" y="3447719"/>
            <a:chExt cx="2227155" cy="88566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xmlns="" id="{63D6F05A-F355-41CD-B599-EFD8EB15F2FC}"/>
                </a:ext>
              </a:extLst>
            </p:cNvPr>
            <p:cNvSpPr/>
            <p:nvPr/>
          </p:nvSpPr>
          <p:spPr>
            <a:xfrm>
              <a:off x="559890" y="3447719"/>
              <a:ext cx="2227155" cy="885666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xmlns="" id="{394CEC33-2A79-41AB-971A-5453A9C44204}"/>
                </a:ext>
              </a:extLst>
            </p:cNvPr>
            <p:cNvSpPr txBox="1"/>
            <p:nvPr/>
          </p:nvSpPr>
          <p:spPr>
            <a:xfrm>
              <a:off x="585830" y="3473659"/>
              <a:ext cx="2175275" cy="63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400" dirty="0"/>
                <a:t>5</a:t>
              </a:r>
              <a:r>
                <a:rPr lang="es-CO" sz="2400" kern="1200" dirty="0"/>
                <a:t>. Cronograma </a:t>
              </a:r>
            </a:p>
          </p:txBody>
        </p:sp>
      </p:grp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284F5DD3-D9E9-4A21-BA02-AC7EF939B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64251"/>
              </p:ext>
            </p:extLst>
          </p:nvPr>
        </p:nvGraphicFramePr>
        <p:xfrm>
          <a:off x="2661335" y="918634"/>
          <a:ext cx="6900125" cy="552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025">
                  <a:extLst>
                    <a:ext uri="{9D8B030D-6E8A-4147-A177-3AD203B41FA5}">
                      <a16:colId xmlns:a16="http://schemas.microsoft.com/office/drawing/2014/main" xmlns="" val="2820906877"/>
                    </a:ext>
                  </a:extLst>
                </a:gridCol>
                <a:gridCol w="1380025">
                  <a:extLst>
                    <a:ext uri="{9D8B030D-6E8A-4147-A177-3AD203B41FA5}">
                      <a16:colId xmlns:a16="http://schemas.microsoft.com/office/drawing/2014/main" xmlns="" val="2025651216"/>
                    </a:ext>
                  </a:extLst>
                </a:gridCol>
                <a:gridCol w="1380025">
                  <a:extLst>
                    <a:ext uri="{9D8B030D-6E8A-4147-A177-3AD203B41FA5}">
                      <a16:colId xmlns:a16="http://schemas.microsoft.com/office/drawing/2014/main" xmlns="" val="902289830"/>
                    </a:ext>
                  </a:extLst>
                </a:gridCol>
                <a:gridCol w="1380025">
                  <a:extLst>
                    <a:ext uri="{9D8B030D-6E8A-4147-A177-3AD203B41FA5}">
                      <a16:colId xmlns:a16="http://schemas.microsoft.com/office/drawing/2014/main" xmlns="" val="1732291414"/>
                    </a:ext>
                  </a:extLst>
                </a:gridCol>
                <a:gridCol w="1380025">
                  <a:extLst>
                    <a:ext uri="{9D8B030D-6E8A-4147-A177-3AD203B41FA5}">
                      <a16:colId xmlns:a16="http://schemas.microsoft.com/office/drawing/2014/main" xmlns="" val="1819486999"/>
                    </a:ext>
                  </a:extLst>
                </a:gridCol>
              </a:tblGrid>
              <a:tr h="540851">
                <a:tc>
                  <a:txBody>
                    <a:bodyPr/>
                    <a:lstStyle/>
                    <a:p>
                      <a:r>
                        <a:rPr lang="es-CO" sz="1100" dirty="0"/>
                        <a:t>Actividades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Octubre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Noviembre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Diciembre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Enero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9953791"/>
                  </a:ext>
                </a:extLst>
              </a:tr>
              <a:tr h="876254">
                <a:tc>
                  <a:txBody>
                    <a:bodyPr/>
                    <a:lstStyle/>
                    <a:p>
                      <a:r>
                        <a:rPr lang="es-CO" sz="1100" dirty="0"/>
                        <a:t>Etapa de Planeación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-Revisión Marco Jurídico </a:t>
                      </a:r>
                      <a:r>
                        <a:rPr lang="es-CO" sz="1100" dirty="0" err="1"/>
                        <a:t>RdC</a:t>
                      </a:r>
                      <a:r>
                        <a:rPr lang="es-CO" sz="1100" dirty="0"/>
                        <a:t> y Procedimiento CVP                -Ajustar estrategia, cronograma.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-Definir metodología diálogo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389984"/>
                  </a:ext>
                </a:extLst>
              </a:tr>
              <a:tr h="1666318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-Sensibilización </a:t>
                      </a:r>
                      <a:r>
                        <a:rPr lang="es-CO" sz="1100" dirty="0" err="1"/>
                        <a:t>RdC</a:t>
                      </a:r>
                      <a:r>
                        <a:rPr lang="es-CO" sz="1100" dirty="0"/>
                        <a:t> nivel directivo (talleres, charlas, visitas a territorio, beneficiarios por parte del equipo social)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-Elaboración Informe de Gestión 2018                          - Definir corte                           -Publicación del Informe en Página Web 15 días calendario</a:t>
                      </a:r>
                    </a:p>
                    <a:p>
                      <a:r>
                        <a:rPr lang="es-CO" sz="1100" dirty="0"/>
                        <a:t>-Convocatoria grupos de interés por misionales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3685183"/>
                  </a:ext>
                </a:extLst>
              </a:tr>
              <a:tr h="1419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/>
                        <a:t>Etapa de Desarrollo</a:t>
                      </a:r>
                    </a:p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-Propuesta de </a:t>
                      </a:r>
                      <a:r>
                        <a:rPr lang="es-CO" sz="1100" dirty="0" err="1"/>
                        <a:t>RdC</a:t>
                      </a:r>
                      <a:r>
                        <a:rPr lang="es-CO" sz="1100" dirty="0"/>
                        <a:t>, fechas para entrega de informe de Gestión y con fecha aprobada para los encuentros ciudadanos y Audiencia Pública.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-Desarrollo de Encuentros y diálogo  ciudadanos por misionales                         -Realización de Videos, boletines de prensa, 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-Publicación de presentación </a:t>
                      </a:r>
                      <a:r>
                        <a:rPr lang="es-CO" sz="1100" dirty="0" err="1"/>
                        <a:t>RdC</a:t>
                      </a:r>
                      <a:r>
                        <a:rPr lang="es-CO" sz="1100" dirty="0"/>
                        <a:t>.        -Desarrollo del Plan de Comunicaciones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22701"/>
                  </a:ext>
                </a:extLst>
              </a:tr>
              <a:tr h="313350"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Audiencia </a:t>
                      </a:r>
                      <a:r>
                        <a:rPr lang="es-CO" sz="1100" dirty="0" err="1"/>
                        <a:t>RdC</a:t>
                      </a:r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750620"/>
                  </a:ext>
                </a:extLst>
              </a:tr>
              <a:tr h="540851">
                <a:tc>
                  <a:txBody>
                    <a:bodyPr/>
                    <a:lstStyle/>
                    <a:p>
                      <a:r>
                        <a:rPr lang="es-CO" sz="1100" dirty="0"/>
                        <a:t>Etapa de Evaluación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-Evaluación y sistematización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8268094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74CF978-B8E9-4F57-ABDA-D3F5CDAFCE89}"/>
              </a:ext>
            </a:extLst>
          </p:cNvPr>
          <p:cNvSpPr txBox="1"/>
          <p:nvPr/>
        </p:nvSpPr>
        <p:spPr>
          <a:xfrm>
            <a:off x="3364397" y="171727"/>
            <a:ext cx="5185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PROCESO DE RENDICIÓN DE CUENTAS </a:t>
            </a:r>
          </a:p>
          <a:p>
            <a:pPr algn="ctr"/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42310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8A9CF0F-2A70-4A7C-A055-EBED5ED522D3}"/>
              </a:ext>
            </a:extLst>
          </p:cNvPr>
          <p:cNvSpPr txBox="1"/>
          <p:nvPr/>
        </p:nvSpPr>
        <p:spPr>
          <a:xfrm>
            <a:off x="2064914" y="548489"/>
            <a:ext cx="778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RENDICION DE CUENTAS CVP - 2018</a:t>
            </a:r>
          </a:p>
          <a:p>
            <a:pPr algn="ctr"/>
            <a:endParaRPr lang="es-CO" sz="24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200EB7E-8A1B-42A7-B91C-0C9F4F47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1835860"/>
            <a:ext cx="6096000" cy="30539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E149235-6CC5-41B8-91E0-595CFF8D164F}"/>
              </a:ext>
            </a:extLst>
          </p:cNvPr>
          <p:cNvSpPr/>
          <p:nvPr/>
        </p:nvSpPr>
        <p:spPr>
          <a:xfrm>
            <a:off x="234176" y="1353316"/>
            <a:ext cx="51859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¿Qué es Rendir Cuentas?</a:t>
            </a:r>
          </a:p>
          <a:p>
            <a:pPr algn="just"/>
            <a:endParaRPr lang="es-CO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▪ La Rendición de Cuentas es una expresión de control social que comprende acciones de petición de información y explicaciones, así como la evaluación de la gestión de las entidades públicas. 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▪ Rendir cuentas es la suma de un proceso de Transparencia y una actitud de diálogo con la ciudadanía de manera permanente. A partir de un lenguaje sencillo,  se informa, explica y detallan los avances, las dificultades y los resultados de la gestión y sobre todo de la forma como la entidad está garantizando los derechos de acuerdo con su misional. </a:t>
            </a:r>
          </a:p>
        </p:txBody>
      </p:sp>
    </p:spTree>
    <p:extLst>
      <p:ext uri="{BB962C8B-B14F-4D97-AF65-F5344CB8AC3E}">
        <p14:creationId xmlns:p14="http://schemas.microsoft.com/office/powerpoint/2010/main" val="357172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MARCO NORMATIVO Y DE POLÍTICA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endParaRPr lang="es-CO" dirty="0"/>
          </a:p>
        </p:txBody>
      </p:sp>
      <p:sp>
        <p:nvSpPr>
          <p:cNvPr id="49" name="CuadroTexto 91"/>
          <p:cNvSpPr txBox="1">
            <a:spLocks noChangeArrowheads="1"/>
          </p:cNvSpPr>
          <p:nvPr/>
        </p:nvSpPr>
        <p:spPr bwMode="auto">
          <a:xfrm>
            <a:off x="1160446" y="1359249"/>
            <a:ext cx="224835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>
              <a:buFontTx/>
              <a:buAutoNum type="arabicPeriod"/>
            </a:pPr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Ley 1757 de 2015 </a:t>
            </a:r>
            <a:r>
              <a:rPr lang="es-CO" altLang="es-CO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s-CO" altLang="es-CO" sz="1400" dirty="0">
                <a:latin typeface="Arial Narrow" pitchFamily="34" charset="0"/>
                <a:cs typeface="Arial" pitchFamily="34" charset="0"/>
              </a:rPr>
              <a:t>Promoción y protección del derecho a la participación democrática.</a:t>
            </a:r>
          </a:p>
        </p:txBody>
      </p:sp>
      <p:sp>
        <p:nvSpPr>
          <p:cNvPr id="50" name="Anillo 1"/>
          <p:cNvSpPr/>
          <p:nvPr/>
        </p:nvSpPr>
        <p:spPr>
          <a:xfrm>
            <a:off x="3893807" y="1542163"/>
            <a:ext cx="3627506" cy="3448105"/>
          </a:xfrm>
          <a:prstGeom prst="donut">
            <a:avLst>
              <a:gd name="adj" fmla="val 437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1" name="Anillo 28"/>
          <p:cNvSpPr/>
          <p:nvPr/>
        </p:nvSpPr>
        <p:spPr>
          <a:xfrm>
            <a:off x="4062426" y="1709500"/>
            <a:ext cx="3303535" cy="3152315"/>
          </a:xfrm>
          <a:prstGeom prst="donut">
            <a:avLst>
              <a:gd name="adj" fmla="val 529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pSp>
        <p:nvGrpSpPr>
          <p:cNvPr id="52" name="Grupo 66"/>
          <p:cNvGrpSpPr>
            <a:grpSpLocks/>
          </p:cNvGrpSpPr>
          <p:nvPr/>
        </p:nvGrpSpPr>
        <p:grpSpPr bwMode="auto">
          <a:xfrm>
            <a:off x="4633696" y="2105782"/>
            <a:ext cx="2027238" cy="2100263"/>
            <a:chOff x="2187969" y="1312709"/>
            <a:chExt cx="4105266" cy="3759370"/>
          </a:xfrm>
        </p:grpSpPr>
        <p:sp>
          <p:nvSpPr>
            <p:cNvPr id="53" name="CuadroTexto 57"/>
            <p:cNvSpPr txBox="1"/>
            <p:nvPr/>
          </p:nvSpPr>
          <p:spPr>
            <a:xfrm>
              <a:off x="2853428" y="1312709"/>
              <a:ext cx="2719698" cy="1003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2800" b="1" kern="0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CuadroTexto 47"/>
            <p:cNvSpPr txBox="1">
              <a:spLocks noChangeArrowheads="1"/>
            </p:cNvSpPr>
            <p:nvPr/>
          </p:nvSpPr>
          <p:spPr bwMode="auto">
            <a:xfrm>
              <a:off x="2349265" y="2072515"/>
              <a:ext cx="3757115" cy="297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CO" altLang="es-CO" sz="1400" b="1" dirty="0">
                  <a:solidFill>
                    <a:schemeClr val="tx2"/>
                  </a:solidFill>
                  <a:latin typeface="Century Gothic" pitchFamily="34" charset="0"/>
                </a:rPr>
                <a:t>Participación ciudadana</a:t>
              </a:r>
            </a:p>
            <a:p>
              <a:pPr algn="ctr"/>
              <a:r>
                <a:rPr lang="es-CO" altLang="es-CO" sz="1400" b="1" dirty="0">
                  <a:solidFill>
                    <a:schemeClr val="tx2"/>
                  </a:solidFill>
                  <a:latin typeface="Century Gothic" pitchFamily="34" charset="0"/>
                </a:rPr>
                <a:t>+</a:t>
              </a:r>
            </a:p>
            <a:p>
              <a:pPr algn="ctr"/>
              <a:r>
                <a:rPr lang="es-CO" altLang="es-CO" sz="1400" b="1" dirty="0">
                  <a:solidFill>
                    <a:schemeClr val="tx2"/>
                  </a:solidFill>
                  <a:latin typeface="Century Gothic" pitchFamily="34" charset="0"/>
                </a:rPr>
                <a:t>Transparencia</a:t>
              </a:r>
            </a:p>
            <a:p>
              <a:pPr algn="ctr"/>
              <a:r>
                <a:rPr lang="es-CO" altLang="es-CO" sz="1400" b="1" dirty="0">
                  <a:solidFill>
                    <a:schemeClr val="tx2"/>
                  </a:solidFill>
                  <a:latin typeface="Century Gothic" pitchFamily="34" charset="0"/>
                </a:rPr>
                <a:t>+ </a:t>
              </a:r>
            </a:p>
            <a:p>
              <a:pPr algn="ctr"/>
              <a:r>
                <a:rPr lang="es-CO" altLang="es-CO" sz="1400" b="1" dirty="0">
                  <a:solidFill>
                    <a:schemeClr val="tx2"/>
                  </a:solidFill>
                  <a:latin typeface="Century Gothic" pitchFamily="34" charset="0"/>
                </a:rPr>
                <a:t>Rendición de cuentas</a:t>
              </a:r>
            </a:p>
          </p:txBody>
        </p:sp>
        <p:grpSp>
          <p:nvGrpSpPr>
            <p:cNvPr id="55" name="Grupo 70"/>
            <p:cNvGrpSpPr>
              <a:grpSpLocks/>
            </p:cNvGrpSpPr>
            <p:nvPr/>
          </p:nvGrpSpPr>
          <p:grpSpPr bwMode="auto">
            <a:xfrm>
              <a:off x="5122181" y="1760079"/>
              <a:ext cx="1171054" cy="3312000"/>
              <a:chOff x="5244842" y="1760079"/>
              <a:chExt cx="1171054" cy="3312000"/>
            </a:xfrm>
          </p:grpSpPr>
          <p:cxnSp>
            <p:nvCxnSpPr>
              <p:cNvPr id="60" name="Conector recto 136"/>
              <p:cNvCxnSpPr>
                <a:cxnSpLocks noChangeShapeType="1"/>
              </p:cNvCxnSpPr>
              <p:nvPr/>
            </p:nvCxnSpPr>
            <p:spPr bwMode="auto">
              <a:xfrm>
                <a:off x="5244842" y="1781852"/>
                <a:ext cx="1166939" cy="0"/>
              </a:xfrm>
              <a:prstGeom prst="line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</p:spPr>
          </p:cxnSp>
          <p:cxnSp>
            <p:nvCxnSpPr>
              <p:cNvPr id="61" name="Conector recto 137"/>
              <p:cNvCxnSpPr>
                <a:cxnSpLocks noChangeShapeType="1"/>
              </p:cNvCxnSpPr>
              <p:nvPr/>
            </p:nvCxnSpPr>
            <p:spPr bwMode="auto">
              <a:xfrm>
                <a:off x="6372764" y="1760079"/>
                <a:ext cx="0" cy="3312000"/>
              </a:xfrm>
              <a:prstGeom prst="line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</p:spPr>
          </p:cxnSp>
          <p:cxnSp>
            <p:nvCxnSpPr>
              <p:cNvPr id="62" name="Conector recto de flecha 138"/>
              <p:cNvCxnSpPr>
                <a:cxnSpLocks noChangeShapeType="1"/>
              </p:cNvCxnSpPr>
              <p:nvPr/>
            </p:nvCxnSpPr>
            <p:spPr bwMode="auto">
              <a:xfrm flipH="1">
                <a:off x="5832424" y="5061192"/>
                <a:ext cx="583472" cy="0"/>
              </a:xfrm>
              <a:prstGeom prst="straightConnector1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6" name="Grupo 71"/>
            <p:cNvGrpSpPr>
              <a:grpSpLocks/>
            </p:cNvGrpSpPr>
            <p:nvPr/>
          </p:nvGrpSpPr>
          <p:grpSpPr bwMode="auto">
            <a:xfrm rot="10800000">
              <a:off x="2187969" y="1760079"/>
              <a:ext cx="1130477" cy="3312000"/>
              <a:chOff x="5273034" y="1760079"/>
              <a:chExt cx="1130477" cy="3312000"/>
            </a:xfrm>
          </p:grpSpPr>
          <p:cxnSp>
            <p:nvCxnSpPr>
              <p:cNvPr id="57" name="Conector recto 133"/>
              <p:cNvCxnSpPr>
                <a:cxnSpLocks noChangeShapeType="1"/>
              </p:cNvCxnSpPr>
              <p:nvPr/>
            </p:nvCxnSpPr>
            <p:spPr bwMode="auto">
              <a:xfrm>
                <a:off x="5779402" y="1781850"/>
                <a:ext cx="619939" cy="0"/>
              </a:xfrm>
              <a:prstGeom prst="line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</p:spPr>
          </p:cxnSp>
          <p:cxnSp>
            <p:nvCxnSpPr>
              <p:cNvPr id="58" name="Conector recto 134"/>
              <p:cNvCxnSpPr>
                <a:cxnSpLocks noChangeShapeType="1"/>
              </p:cNvCxnSpPr>
              <p:nvPr/>
            </p:nvCxnSpPr>
            <p:spPr bwMode="auto">
              <a:xfrm>
                <a:off x="6367990" y="1760079"/>
                <a:ext cx="0" cy="3312000"/>
              </a:xfrm>
              <a:prstGeom prst="line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</p:spPr>
          </p:cxnSp>
          <p:cxnSp>
            <p:nvCxnSpPr>
              <p:cNvPr id="59" name="Conector recto de flecha 135"/>
              <p:cNvCxnSpPr>
                <a:cxnSpLocks noChangeShapeType="1"/>
              </p:cNvCxnSpPr>
              <p:nvPr/>
            </p:nvCxnSpPr>
            <p:spPr bwMode="auto">
              <a:xfrm flipH="1">
                <a:off x="5273034" y="5061192"/>
                <a:ext cx="1130477" cy="0"/>
              </a:xfrm>
              <a:prstGeom prst="straightConnector1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63" name="CuadroTexto 96"/>
          <p:cNvSpPr txBox="1">
            <a:spLocks noChangeArrowheads="1"/>
          </p:cNvSpPr>
          <p:nvPr/>
        </p:nvSpPr>
        <p:spPr bwMode="auto">
          <a:xfrm>
            <a:off x="8005676" y="1317406"/>
            <a:ext cx="19427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16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2. </a:t>
            </a:r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Ley 1712 de 2014 </a:t>
            </a:r>
            <a:r>
              <a:rPr lang="es-CO" altLang="es-CO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es-CO" altLang="es-CO" sz="1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CO" altLang="es-CO" sz="1400" dirty="0" smtClean="0">
                <a:latin typeface="Arial Narrow" pitchFamily="34" charset="0"/>
                <a:cs typeface="Arial" pitchFamily="34" charset="0"/>
              </a:rPr>
              <a:t>Transparencia </a:t>
            </a:r>
            <a:r>
              <a:rPr lang="es-CO" altLang="es-CO" sz="1400" dirty="0">
                <a:latin typeface="Arial Narrow" pitchFamily="34" charset="0"/>
                <a:cs typeface="Arial" pitchFamily="34" charset="0"/>
              </a:rPr>
              <a:t>y derecho de acceso a la información pública</a:t>
            </a:r>
          </a:p>
        </p:txBody>
      </p:sp>
      <p:sp>
        <p:nvSpPr>
          <p:cNvPr id="64" name="CuadroTexto 94"/>
          <p:cNvSpPr txBox="1">
            <a:spLocks noChangeArrowheads="1"/>
          </p:cNvSpPr>
          <p:nvPr/>
        </p:nvSpPr>
        <p:spPr bwMode="auto">
          <a:xfrm>
            <a:off x="8047396" y="2601080"/>
            <a:ext cx="21897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4. Ley 850 de 2003</a:t>
            </a:r>
            <a:r>
              <a:rPr lang="es-CO" altLang="es-CO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s-CO" altLang="es-CO" sz="16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</a:t>
            </a:r>
            <a:endParaRPr lang="es-CO" altLang="es-CO" sz="16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s-CO" sz="1400" dirty="0" smtClean="0">
                <a:latin typeface="Arial Narrow" pitchFamily="34" charset="0"/>
              </a:rPr>
              <a:t>Reglamentación veedurías ciudadanas</a:t>
            </a:r>
            <a:endParaRPr lang="es-CO" sz="1400" dirty="0">
              <a:latin typeface="Arial Narrow" pitchFamily="34" charset="0"/>
            </a:endParaRPr>
          </a:p>
        </p:txBody>
      </p:sp>
      <p:sp>
        <p:nvSpPr>
          <p:cNvPr id="65" name="CuadroTexto 94"/>
          <p:cNvSpPr txBox="1">
            <a:spLocks noChangeArrowheads="1"/>
          </p:cNvSpPr>
          <p:nvPr/>
        </p:nvSpPr>
        <p:spPr bwMode="auto">
          <a:xfrm>
            <a:off x="8005676" y="4194602"/>
            <a:ext cx="21897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6. Decreto 448 de 2007 </a:t>
            </a:r>
            <a:r>
              <a:rPr lang="es-CO" altLang="es-CO" sz="16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</a:t>
            </a:r>
            <a:endParaRPr lang="es-CO" altLang="es-CO" sz="1600" b="1" dirty="0" smtClean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es-CO" altLang="es-CO" sz="1400" dirty="0" smtClean="0">
                <a:latin typeface="Arial Narrow" pitchFamily="34" charset="0"/>
              </a:rPr>
              <a:t>Sistema Distrital de Participación Ciudadana</a:t>
            </a:r>
            <a:endParaRPr lang="es-CO" sz="1400" dirty="0">
              <a:latin typeface="Arial Narrow" pitchFamily="34" charset="0"/>
            </a:endParaRPr>
          </a:p>
          <a:p>
            <a:pPr algn="just"/>
            <a:endParaRPr lang="es-CO" sz="1200" dirty="0">
              <a:latin typeface="Arial Narrow" pitchFamily="34" charset="0"/>
            </a:endParaRPr>
          </a:p>
        </p:txBody>
      </p:sp>
      <p:sp>
        <p:nvSpPr>
          <p:cNvPr id="66" name="CuadroTexto 91"/>
          <p:cNvSpPr txBox="1">
            <a:spLocks noChangeArrowheads="1"/>
          </p:cNvSpPr>
          <p:nvPr/>
        </p:nvSpPr>
        <p:spPr bwMode="auto">
          <a:xfrm>
            <a:off x="1160446" y="2683956"/>
            <a:ext cx="22483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3. Ley 1474 de 2011 </a:t>
            </a:r>
            <a:r>
              <a:rPr lang="es-CO" altLang="es-CO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s-CO" altLang="es-CO" sz="1400" dirty="0" smtClean="0">
                <a:latin typeface="Arial Narrow" pitchFamily="34" charset="0"/>
                <a:cs typeface="Arial" pitchFamily="34" charset="0"/>
              </a:rPr>
              <a:t>Estatuto anticorrupción</a:t>
            </a:r>
            <a:endParaRPr lang="es-CO" altLang="es-CO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Rectángulo 3"/>
          <p:cNvSpPr/>
          <p:nvPr/>
        </p:nvSpPr>
        <p:spPr>
          <a:xfrm>
            <a:off x="1182181" y="4121074"/>
            <a:ext cx="2204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5. Acuerdo 13 de 2000 </a:t>
            </a:r>
            <a:r>
              <a:rPr lang="es-CO" altLang="es-CO" sz="1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  </a:t>
            </a:r>
            <a:endParaRPr lang="es-CO" altLang="es-CO" sz="1600" b="1" dirty="0">
              <a:latin typeface="Arial Narrow" pitchFamily="34" charset="0"/>
              <a:cs typeface="Arial" pitchFamily="34" charset="0"/>
            </a:endParaRPr>
          </a:p>
          <a:p>
            <a:r>
              <a:rPr lang="es-CO" altLang="es-CO" sz="1600" dirty="0">
                <a:latin typeface="Arial Narrow" pitchFamily="34" charset="0"/>
                <a:cs typeface="Arial" pitchFamily="34" charset="0"/>
              </a:rPr>
              <a:t>Participación ciudadana en el PDD</a:t>
            </a:r>
            <a:endParaRPr lang="es-CO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CuadroTexto 94"/>
          <p:cNvSpPr txBox="1">
            <a:spLocks noChangeArrowheads="1"/>
          </p:cNvSpPr>
          <p:nvPr/>
        </p:nvSpPr>
        <p:spPr bwMode="auto">
          <a:xfrm>
            <a:off x="4544727" y="5549526"/>
            <a:ext cx="24283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7. Acuerdo 380  de 2009 </a:t>
            </a:r>
            <a:r>
              <a:rPr lang="es-CO" altLang="es-CO" sz="16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es-CO" altLang="es-CO" sz="16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CO" altLang="es-CO" sz="1400" dirty="0" smtClean="0">
                <a:latin typeface="Arial Narrow" pitchFamily="34" charset="0"/>
              </a:rPr>
              <a:t>Rendición de cuentas de la Administración Distrital y Local</a:t>
            </a:r>
          </a:p>
        </p:txBody>
      </p:sp>
    </p:spTree>
    <p:extLst>
      <p:ext uri="{BB962C8B-B14F-4D97-AF65-F5344CB8AC3E}">
        <p14:creationId xmlns:p14="http://schemas.microsoft.com/office/powerpoint/2010/main" val="253814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568A37E-A3AD-44DA-88B9-04DBC9E3B639}"/>
              </a:ext>
            </a:extLst>
          </p:cNvPr>
          <p:cNvSpPr/>
          <p:nvPr/>
        </p:nvSpPr>
        <p:spPr>
          <a:xfrm>
            <a:off x="2995961" y="290298"/>
            <a:ext cx="5438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90AEC42-D9D5-4105-9519-741B6FF9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asdadasd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CB39041-B705-46B9-9D1E-4BA2D1A909E5}"/>
              </a:ext>
            </a:extLst>
          </p:cNvPr>
          <p:cNvSpPr txBox="1"/>
          <p:nvPr/>
        </p:nvSpPr>
        <p:spPr>
          <a:xfrm>
            <a:off x="591016" y="1375295"/>
            <a:ext cx="9779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CVP, a través de la implementación del plan de acción de Rendición de Cuentas, generará espacios de comunicación e interlocución con la ciudadanía en general, beneficiarios y autoridades competentes, con el fin de informales y explicarles sobre los resultados de la gestión realizada y su avance en la consecución de los objetivos y metas propuestas en el plan de desarrollo “Bogotá Mejor Para Todos”. 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● Establecer encuentros entre directivos CVP y ciudadanía, en territorio,  garantizando el diálogo de doble vía sobre los avances, dificultades, resultados y metas de la gestión adelantada por la Caja de la Vivienda Popular en la vigencia 2018.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● Divulgar oportunamente la información requerida por los grupos de interés.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● Incentivar la cultura de la transparencia en los servidores públicos y grupos de interés de la CVP.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5C99F292-BEAA-46D6-9173-E67D6AFC36E9}"/>
              </a:ext>
            </a:extLst>
          </p:cNvPr>
          <p:cNvGrpSpPr/>
          <p:nvPr/>
        </p:nvGrpSpPr>
        <p:grpSpPr>
          <a:xfrm>
            <a:off x="669074" y="304229"/>
            <a:ext cx="2227155" cy="885666"/>
            <a:chOff x="559890" y="3447719"/>
            <a:chExt cx="2227155" cy="885666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xmlns="" id="{E6F0382B-6F71-4AA2-A19F-1E464F835AF2}"/>
                </a:ext>
              </a:extLst>
            </p:cNvPr>
            <p:cNvSpPr/>
            <p:nvPr/>
          </p:nvSpPr>
          <p:spPr>
            <a:xfrm>
              <a:off x="559890" y="3447719"/>
              <a:ext cx="2227155" cy="885666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xmlns="" id="{874A71D9-3AE4-4AD7-B391-CB05AD576CC9}"/>
                </a:ext>
              </a:extLst>
            </p:cNvPr>
            <p:cNvSpPr txBox="1"/>
            <p:nvPr/>
          </p:nvSpPr>
          <p:spPr>
            <a:xfrm>
              <a:off x="585830" y="3473659"/>
              <a:ext cx="2175275" cy="833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900" kern="1200" dirty="0"/>
                <a:t>2. Objetivos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31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C2514017-1303-4481-9611-F491E029F612}"/>
              </a:ext>
            </a:extLst>
          </p:cNvPr>
          <p:cNvGrpSpPr/>
          <p:nvPr/>
        </p:nvGrpSpPr>
        <p:grpSpPr>
          <a:xfrm>
            <a:off x="669074" y="304229"/>
            <a:ext cx="2227155" cy="885666"/>
            <a:chOff x="559890" y="3447719"/>
            <a:chExt cx="2227155" cy="885666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xmlns="" id="{151C68EF-8ADD-455B-BFF1-EF07F19496A8}"/>
                </a:ext>
              </a:extLst>
            </p:cNvPr>
            <p:cNvSpPr/>
            <p:nvPr/>
          </p:nvSpPr>
          <p:spPr>
            <a:xfrm>
              <a:off x="559890" y="3447719"/>
              <a:ext cx="2227155" cy="885666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xmlns="" id="{F45D6CB6-4D76-4DF2-9912-DE3A141DCCF9}"/>
                </a:ext>
              </a:extLst>
            </p:cNvPr>
            <p:cNvSpPr txBox="1"/>
            <p:nvPr/>
          </p:nvSpPr>
          <p:spPr>
            <a:xfrm>
              <a:off x="585830" y="3473659"/>
              <a:ext cx="2175275" cy="833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900" kern="1200" dirty="0"/>
                <a:t>3. Pl</a:t>
              </a:r>
              <a:r>
                <a:rPr lang="es-CO" sz="2900" dirty="0"/>
                <a:t>aneación</a:t>
              </a:r>
              <a:endParaRPr lang="es-CO" sz="2900" kern="1200" dirty="0"/>
            </a:p>
          </p:txBody>
        </p:sp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5990CFEF-A8F2-44A6-88BA-D62383BC5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05542"/>
              </p:ext>
            </p:extLst>
          </p:nvPr>
        </p:nvGraphicFramePr>
        <p:xfrm>
          <a:off x="3394926" y="3301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13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FD570C-B848-4530-82CA-D4008DB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	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71C9BC21-4838-49A5-9661-61A6B1CE0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186846"/>
              </p:ext>
            </p:extLst>
          </p:nvPr>
        </p:nvGraphicFramePr>
        <p:xfrm>
          <a:off x="1385229" y="1274929"/>
          <a:ext cx="90634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E0408DE-7A4F-4011-ADBF-43929A44DABD}"/>
              </a:ext>
            </a:extLst>
          </p:cNvPr>
          <p:cNvSpPr txBox="1"/>
          <p:nvPr/>
        </p:nvSpPr>
        <p:spPr>
          <a:xfrm>
            <a:off x="3088134" y="305785"/>
            <a:ext cx="780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ACCIÓN </a:t>
            </a:r>
          </a:p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RENDICION DE CUENTAS </a:t>
            </a:r>
          </a:p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(Procedimiento 208-PLA-Pr-19)</a:t>
            </a:r>
          </a:p>
          <a:p>
            <a:pPr algn="ctr"/>
            <a:endParaRPr lang="es-CO" b="1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35C8F484-99EE-41FE-95BE-CEDABE16218B}"/>
              </a:ext>
            </a:extLst>
          </p:cNvPr>
          <p:cNvGrpSpPr/>
          <p:nvPr/>
        </p:nvGrpSpPr>
        <p:grpSpPr>
          <a:xfrm>
            <a:off x="669074" y="304229"/>
            <a:ext cx="2227155" cy="885666"/>
            <a:chOff x="559890" y="3447719"/>
            <a:chExt cx="2227155" cy="885666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17F5F406-D402-4EB1-8018-CC90CF39D9A9}"/>
                </a:ext>
              </a:extLst>
            </p:cNvPr>
            <p:cNvSpPr/>
            <p:nvPr/>
          </p:nvSpPr>
          <p:spPr>
            <a:xfrm>
              <a:off x="559890" y="3447719"/>
              <a:ext cx="2227155" cy="885666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xmlns="" id="{A56F000C-6F6E-45BB-8F0F-697D6839E0E6}"/>
                </a:ext>
              </a:extLst>
            </p:cNvPr>
            <p:cNvSpPr txBox="1"/>
            <p:nvPr/>
          </p:nvSpPr>
          <p:spPr>
            <a:xfrm>
              <a:off x="585830" y="3473659"/>
              <a:ext cx="2175275" cy="833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900" kern="1200" dirty="0"/>
                <a:t>3. Pl</a:t>
              </a:r>
              <a:r>
                <a:rPr lang="es-CO" sz="2900" dirty="0"/>
                <a:t>aneación</a:t>
              </a:r>
              <a:endParaRPr lang="es-CO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53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0FF3020E-6093-42A2-BB14-548733324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710227"/>
              </p:ext>
            </p:extLst>
          </p:nvPr>
        </p:nvGraphicFramePr>
        <p:xfrm>
          <a:off x="3280985" y="2391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37FA0D0-827E-458C-841D-1EE0F5735663}"/>
              </a:ext>
            </a:extLst>
          </p:cNvPr>
          <p:cNvSpPr txBox="1"/>
          <p:nvPr/>
        </p:nvSpPr>
        <p:spPr>
          <a:xfrm>
            <a:off x="5737411" y="4822356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Rendición de Cuentas Vigencia 2018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5369A6B-3D6E-4BCD-91D3-D8F1A673A269}"/>
              </a:ext>
            </a:extLst>
          </p:cNvPr>
          <p:cNvSpPr txBox="1"/>
          <p:nvPr/>
        </p:nvSpPr>
        <p:spPr>
          <a:xfrm>
            <a:off x="537882" y="1954305"/>
            <a:ext cx="2241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Estrategia </a:t>
            </a:r>
            <a:r>
              <a:rPr lang="es-CO" sz="2400" dirty="0" err="1"/>
              <a:t>RdC</a:t>
            </a:r>
            <a:r>
              <a:rPr lang="es-CO" sz="2400" dirty="0"/>
              <a:t> de la CVP  Territorial y Distribuida en acciones durante la vigencia 2018</a:t>
            </a:r>
          </a:p>
          <a:p>
            <a:endParaRPr lang="es-CO" sz="24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C2514017-1303-4481-9611-F491E029F612}"/>
              </a:ext>
            </a:extLst>
          </p:cNvPr>
          <p:cNvGrpSpPr/>
          <p:nvPr/>
        </p:nvGrpSpPr>
        <p:grpSpPr>
          <a:xfrm>
            <a:off x="669074" y="304229"/>
            <a:ext cx="2227155" cy="885666"/>
            <a:chOff x="559890" y="3447719"/>
            <a:chExt cx="2227155" cy="885666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xmlns="" id="{151C68EF-8ADD-455B-BFF1-EF07F19496A8}"/>
                </a:ext>
              </a:extLst>
            </p:cNvPr>
            <p:cNvSpPr/>
            <p:nvPr/>
          </p:nvSpPr>
          <p:spPr>
            <a:xfrm>
              <a:off x="559890" y="3447719"/>
              <a:ext cx="2227155" cy="885666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xmlns="" id="{F45D6CB6-4D76-4DF2-9912-DE3A141DCCF9}"/>
                </a:ext>
              </a:extLst>
            </p:cNvPr>
            <p:cNvSpPr txBox="1"/>
            <p:nvPr/>
          </p:nvSpPr>
          <p:spPr>
            <a:xfrm>
              <a:off x="585830" y="3473659"/>
              <a:ext cx="2175275" cy="833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900" kern="1200" dirty="0"/>
                <a:t>3. Pl</a:t>
              </a:r>
              <a:r>
                <a:rPr lang="es-CO" sz="2900" dirty="0"/>
                <a:t>aneación</a:t>
              </a:r>
              <a:endParaRPr lang="es-CO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02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568A37E-A3AD-44DA-88B9-04DBC9E3B639}"/>
              </a:ext>
            </a:extLst>
          </p:cNvPr>
          <p:cNvSpPr/>
          <p:nvPr/>
        </p:nvSpPr>
        <p:spPr>
          <a:xfrm>
            <a:off x="193288" y="1858219"/>
            <a:ext cx="54380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Elemento de información (1): 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refiere a la generación de datos y contenidos sobre la gestión, el resultado de esta y el cumplimiento de sus metas misionales y las asociadas con el plan de desarrollo nacional, departamental o municipal, así como la disponibilidad, exposición y difusión de datos y estadísticas o documentos por parte de las entidades. Los datos y los contenidos deben cumplir el principio de calidad de la información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para llegar todos los grupos poblacionales y de interés, explicando cuales son los derechos garantizados a partir de cada Misionalidad de la Entidad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(1). Tomado del Manual Único de Rendición de Cuentas (DAFP-DNP), Página 18                                                 (2). Este principio está expuesto en el artículo 3º de la Ley 1712 sobre Acceso a la Información Pública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F470BF2-D18B-42FB-86A0-F7775A31B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65" y="2102002"/>
            <a:ext cx="5511180" cy="310003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8A9CF0F-2A70-4A7C-A055-EBED5ED522D3}"/>
              </a:ext>
            </a:extLst>
          </p:cNvPr>
          <p:cNvSpPr txBox="1"/>
          <p:nvPr/>
        </p:nvSpPr>
        <p:spPr>
          <a:xfrm>
            <a:off x="3364397" y="706985"/>
            <a:ext cx="5185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FUNDAMENTALES </a:t>
            </a:r>
          </a:p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PROCESO DE RENDICIÓN DE CUENTAS </a:t>
            </a:r>
          </a:p>
          <a:p>
            <a:pPr algn="ctr"/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51867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0"/>
          <a:stretch/>
        </p:blipFill>
        <p:spPr>
          <a:xfrm>
            <a:off x="12222" y="5657850"/>
            <a:ext cx="12198352" cy="12049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568A37E-A3AD-44DA-88B9-04DBC9E3B639}"/>
              </a:ext>
            </a:extLst>
          </p:cNvPr>
          <p:cNvSpPr/>
          <p:nvPr/>
        </p:nvSpPr>
        <p:spPr>
          <a:xfrm>
            <a:off x="2995961" y="290298"/>
            <a:ext cx="5438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90AEC42-D9D5-4105-9519-741B6FF9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asdadasd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E07A59F-D377-490B-BDF1-C477AC4710F2}"/>
              </a:ext>
            </a:extLst>
          </p:cNvPr>
          <p:cNvSpPr/>
          <p:nvPr/>
        </p:nvSpPr>
        <p:spPr>
          <a:xfrm>
            <a:off x="6716751" y="1843950"/>
            <a:ext cx="4925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 de diálogo (3): 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refiere a aquellas prácticas en que las entidades públicas, después de entregar información, dan explicaciones y justificaciones o responden las inquietudes de los ciudadanos frente a las acciones y decisiones en espacios (presenciales, virtuales, segmentados o focalizados) donde se mantienen un contacto directo. Existe la posibilidad de interacción, pregunta-respuesta y aclaraciones sobre las expectativas mutuas de la relación.</a:t>
            </a:r>
          </a:p>
          <a:p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(3) Tomado del Manual Único de Rendición de Cuentas (DAFP-DNP), Página 19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3E87DD9-B1C0-4CAE-B5D3-80AC2038C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5" y="1745672"/>
            <a:ext cx="5863671" cy="3298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BE3F802-4EF1-4857-A685-67C90C36C331}"/>
              </a:ext>
            </a:extLst>
          </p:cNvPr>
          <p:cNvSpPr txBox="1"/>
          <p:nvPr/>
        </p:nvSpPr>
        <p:spPr>
          <a:xfrm>
            <a:off x="3364397" y="706985"/>
            <a:ext cx="5185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FUNDAMENTALES </a:t>
            </a:r>
          </a:p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PROCESO DE RENDICIÓN DE CUENTAS </a:t>
            </a:r>
          </a:p>
          <a:p>
            <a:pPr algn="ctr"/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34835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1055</Words>
  <Application>Microsoft Office PowerPoint</Application>
  <PresentationFormat>Personalizado</PresentationFormat>
  <Paragraphs>130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Estrategia de Rendición de Cuentas</vt:lpstr>
      <vt:lpstr>Presentación de PowerPoint</vt:lpstr>
      <vt:lpstr>MARCO NORMATIVO Y DE POLÍTICA 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Diseñador3</dc:creator>
  <cp:lastModifiedBy>PC</cp:lastModifiedBy>
  <cp:revision>251</cp:revision>
  <dcterms:created xsi:type="dcterms:W3CDTF">2017-08-18T21:39:38Z</dcterms:created>
  <dcterms:modified xsi:type="dcterms:W3CDTF">2018-11-28T18:59:45Z</dcterms:modified>
</cp:coreProperties>
</file>