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1" r:id="rId4"/>
    <p:sldId id="265" r:id="rId5"/>
    <p:sldId id="264" r:id="rId6"/>
    <p:sldId id="262" r:id="rId7"/>
    <p:sldId id="263" r:id="rId8"/>
    <p:sldId id="266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53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036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190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486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267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77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88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51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9430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719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0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2817A-88A5-4845-B288-30C9BAAD1A1A}" type="datetimeFigureOut">
              <a:rPr lang="es-CO" smtClean="0"/>
              <a:t>5/12/2018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27305-5AAC-4306-AF90-02F7CBAD33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254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79512" y="692696"/>
            <a:ext cx="864096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CAJA DE LA VIVIENDA POPULAR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2564904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ESTRATEGIA </a:t>
            </a:r>
            <a:endParaRPr lang="es-CO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CO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RACIONALIZACIÓN </a:t>
            </a:r>
            <a:r>
              <a:rPr lang="es-CO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CO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TRÁMITES</a:t>
            </a:r>
          </a:p>
          <a:p>
            <a:pPr algn="ctr"/>
            <a:endParaRPr lang="es-E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s-CO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29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La Constitución Política de Colombia (1991) (artículos 83, 84, 209, 333)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Con el fin de facilitar las relaciones de los ciudadanos con la administración pública, potencia los principios de eficiencia, buena fe, celeridad, economía, confianza, ética y transparencia, mediante la simplificación de los trámites que las personas jurídicas y naturales deben hacer ante diferentes instituciones. 	</a:t>
            </a:r>
          </a:p>
          <a:p>
            <a:pPr algn="just"/>
            <a:endParaRPr lang="es-ES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ES" b="1" dirty="0" smtClean="0">
                <a:solidFill>
                  <a:schemeClr val="tx2">
                    <a:lumMod val="50000"/>
                  </a:schemeClr>
                </a:solidFill>
              </a:rPr>
              <a:t>Ley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1753 de 2015 (artículo 45)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Se expide el Plan Nacional de Desarrollo 2014¬- 2018 “Todos por un nuevo país” </a:t>
            </a:r>
            <a:endParaRPr lang="es-E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ES" b="1" dirty="0" smtClean="0">
                <a:solidFill>
                  <a:schemeClr val="tx2">
                    <a:lumMod val="50000"/>
                  </a:schemeClr>
                </a:solidFill>
              </a:rPr>
              <a:t>Ley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1474 de 2011 (artículo 75)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Estatuto Anticorrupción: Otorga facultades extraordinarias para la eliminación o modificación de regulaciones, trámites y procedimientos innecesarios en la administración pública. 	</a:t>
            </a:r>
            <a:endParaRPr lang="es-ES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s-CO" b="1" dirty="0" smtClean="0">
                <a:solidFill>
                  <a:schemeClr val="tx2">
                    <a:lumMod val="50000"/>
                  </a:schemeClr>
                </a:solidFill>
              </a:rPr>
              <a:t>Decreto </a:t>
            </a:r>
            <a:r>
              <a:rPr lang="es-CO" b="1" dirty="0">
                <a:solidFill>
                  <a:schemeClr val="tx2">
                    <a:lumMod val="50000"/>
                  </a:schemeClr>
                </a:solidFill>
              </a:rPr>
              <a:t>Ley 019 </a:t>
            </a:r>
            <a:r>
              <a:rPr lang="es-ES" b="1" dirty="0" smtClean="0">
                <a:solidFill>
                  <a:schemeClr val="tx2">
                    <a:lumMod val="50000"/>
                  </a:schemeClr>
                </a:solidFill>
              </a:rPr>
              <a:t>de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2012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</a:rPr>
              <a:t>	Establece las normas para suprimir o reformar regulaciones, procedimientos y trámites innecesarios existentes en la administración pública. 	</a:t>
            </a:r>
          </a:p>
          <a:p>
            <a:pPr algn="just"/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2 Rectáng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MARCO LEGAL </a:t>
            </a:r>
            <a:endParaRPr lang="es-E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25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1DF7E2F-D544-40B5-8C68-60379DAC3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8542797" cy="4680520"/>
          </a:xfrm>
          <a:prstGeom prst="rect">
            <a:avLst/>
          </a:prstGeom>
        </p:spPr>
      </p:pic>
      <p:sp>
        <p:nvSpPr>
          <p:cNvPr id="4" name="2 Rectángulo"/>
          <p:cNvSpPr/>
          <p:nvPr/>
        </p:nvSpPr>
        <p:spPr>
          <a:xfrm>
            <a:off x="-179512" y="116632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CAJA DE LA VIVIENDA POPULAR </a:t>
            </a:r>
          </a:p>
          <a:p>
            <a:pPr algn="ctr"/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INVENTARIO </a:t>
            </a:r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TRÁMITES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04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504056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CAJA DE LA VIVIENDA POPULAR </a:t>
            </a:r>
          </a:p>
          <a:p>
            <a:pPr algn="ctr"/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INVENTARIO </a:t>
            </a:r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SERVICIOS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57E3FEE-DCCE-47F6-B674-4362AB4666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656" y="2420888"/>
            <a:ext cx="853268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91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72008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ESTRATEGIA DE RACIONALIZACIÓN DE TRÁMITES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7F1A55B-A987-4CA7-915F-AE213CD4AF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2736"/>
            <a:ext cx="9144000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58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288032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ESTRATEGIA DE RACIONALIZACIÓN DE TRÁMITES</a:t>
            </a:r>
          </a:p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DE60820-94CD-43B6-9FF3-A3044EE73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3896"/>
            <a:ext cx="9144000" cy="358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11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144016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ESTRATEGIA DE RACIONALIZACIÓN DE TRÁMITES</a:t>
            </a: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8B5EE5B-569E-47B2-8F48-7C6F979C0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3448"/>
            <a:ext cx="9144000" cy="441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163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288032"/>
            <a:ext cx="9144000" cy="908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ESTRATEGIA DE RACIONALIZACIÓN DE TRÁMITES</a:t>
            </a:r>
          </a:p>
          <a:p>
            <a:pPr algn="ctr"/>
            <a:endParaRPr lang="es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AEDFF46-BE23-4EBA-B279-B1087F2CC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16156"/>
            <a:ext cx="9144000" cy="32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539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66</Words>
  <Application>Microsoft Office PowerPoint</Application>
  <PresentationFormat>Presentación en pantalla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 MARCO LEGAL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NESTOR CARLOS RIVERA PEÑA</dc:creator>
  <cp:lastModifiedBy>Claudia Marcela García</cp:lastModifiedBy>
  <cp:revision>23</cp:revision>
  <dcterms:created xsi:type="dcterms:W3CDTF">2016-01-13T16:41:52Z</dcterms:created>
  <dcterms:modified xsi:type="dcterms:W3CDTF">2018-12-05T18:34:03Z</dcterms:modified>
</cp:coreProperties>
</file>