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7" r:id="rId3"/>
    <p:sldId id="261" r:id="rId4"/>
    <p:sldId id="265" r:id="rId5"/>
    <p:sldId id="264" r:id="rId6"/>
    <p:sldId id="262" r:id="rId7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2817A-88A5-4845-B288-30C9BAAD1A1A}" type="datetimeFigureOut">
              <a:rPr lang="es-CO" smtClean="0"/>
              <a:t>11/12/2018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27305-5AAC-4306-AF90-02F7CBAD33E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6539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2817A-88A5-4845-B288-30C9BAAD1A1A}" type="datetimeFigureOut">
              <a:rPr lang="es-CO" smtClean="0"/>
              <a:t>11/12/2018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27305-5AAC-4306-AF90-02F7CBAD33E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10367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2817A-88A5-4845-B288-30C9BAAD1A1A}" type="datetimeFigureOut">
              <a:rPr lang="es-CO" smtClean="0"/>
              <a:t>11/12/2018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27305-5AAC-4306-AF90-02F7CBAD33E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41908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2817A-88A5-4845-B288-30C9BAAD1A1A}" type="datetimeFigureOut">
              <a:rPr lang="es-CO" smtClean="0"/>
              <a:t>11/12/2018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27305-5AAC-4306-AF90-02F7CBAD33E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44864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2817A-88A5-4845-B288-30C9BAAD1A1A}" type="datetimeFigureOut">
              <a:rPr lang="es-CO" smtClean="0"/>
              <a:t>11/12/2018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27305-5AAC-4306-AF90-02F7CBAD33E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12672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2817A-88A5-4845-B288-30C9BAAD1A1A}" type="datetimeFigureOut">
              <a:rPr lang="es-CO" smtClean="0"/>
              <a:t>11/12/2018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27305-5AAC-4306-AF90-02F7CBAD33E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03770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2817A-88A5-4845-B288-30C9BAAD1A1A}" type="datetimeFigureOut">
              <a:rPr lang="es-CO" smtClean="0"/>
              <a:t>11/12/2018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27305-5AAC-4306-AF90-02F7CBAD33E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2886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2817A-88A5-4845-B288-30C9BAAD1A1A}" type="datetimeFigureOut">
              <a:rPr lang="es-CO" smtClean="0"/>
              <a:t>11/12/2018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27305-5AAC-4306-AF90-02F7CBAD33E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12517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2817A-88A5-4845-B288-30C9BAAD1A1A}" type="datetimeFigureOut">
              <a:rPr lang="es-CO" smtClean="0"/>
              <a:t>11/12/2018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27305-5AAC-4306-AF90-02F7CBAD33E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79430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2817A-88A5-4845-B288-30C9BAAD1A1A}" type="datetimeFigureOut">
              <a:rPr lang="es-CO" smtClean="0"/>
              <a:t>11/12/2018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27305-5AAC-4306-AF90-02F7CBAD33E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77191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2817A-88A5-4845-B288-30C9BAAD1A1A}" type="datetimeFigureOut">
              <a:rPr lang="es-CO" smtClean="0"/>
              <a:t>11/12/2018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27305-5AAC-4306-AF90-02F7CBAD33E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808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2817A-88A5-4845-B288-30C9BAAD1A1A}" type="datetimeFigureOut">
              <a:rPr lang="es-CO" smtClean="0"/>
              <a:t>11/12/2018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27305-5AAC-4306-AF90-02F7CBAD33E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72544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179512" y="692696"/>
            <a:ext cx="8640960" cy="8640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CAJA DE LA VIVIENDA POPULAR</a:t>
            </a:r>
          </a:p>
          <a:p>
            <a:pPr algn="ctr"/>
            <a:endParaRPr lang="es-E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0" y="2564904"/>
            <a:ext cx="9144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ESTRATEGIA </a:t>
            </a:r>
          </a:p>
          <a:p>
            <a:pPr algn="ctr"/>
            <a:r>
              <a:rPr lang="es-CO" sz="3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RACIONALIZACIÓN DE TRÁMITES</a:t>
            </a:r>
          </a:p>
          <a:p>
            <a:pPr algn="ctr"/>
            <a:endParaRPr lang="es-ES" sz="36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3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2018</a:t>
            </a:r>
            <a:endParaRPr lang="es-CO" sz="28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1829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423317"/>
            <a:ext cx="8229600" cy="4525963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es-ES" b="1" dirty="0">
                <a:solidFill>
                  <a:schemeClr val="tx2">
                    <a:lumMod val="50000"/>
                  </a:schemeClr>
                </a:solidFill>
              </a:rPr>
              <a:t>La Constitución Política de Colombia (1991) (artículos 83, 84, 209, 333) 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</a:rPr>
              <a:t>	Con el fin de facilitar las relaciones de los ciudadanos con la administración pública, potencia los principios de eficiencia, buena fe, celeridad, economía, confianza, ética y transparencia, mediante la simplificación de los trámites que las personas jurídicas y naturales deben hacer ante diferentes instituciones. 	</a:t>
            </a:r>
          </a:p>
          <a:p>
            <a:pPr algn="just"/>
            <a:endParaRPr lang="es-ES" b="1" dirty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r>
              <a:rPr lang="es-ES" b="1" dirty="0">
                <a:solidFill>
                  <a:schemeClr val="tx2">
                    <a:lumMod val="50000"/>
                  </a:schemeClr>
                </a:solidFill>
              </a:rPr>
              <a:t>Ley 1753 de 2015 (artículo 45) 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</a:rPr>
              <a:t>	Se expide el Plan Nacional de Desarrollo 2014¬- 2018 “Todos por un nuevo país” </a:t>
            </a:r>
          </a:p>
          <a:p>
            <a:pPr marL="0" indent="0" algn="just">
              <a:buNone/>
            </a:pPr>
            <a:endParaRPr lang="es-ES" dirty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r>
              <a:rPr lang="es-ES" b="1" dirty="0">
                <a:solidFill>
                  <a:schemeClr val="tx2">
                    <a:lumMod val="50000"/>
                  </a:schemeClr>
                </a:solidFill>
              </a:rPr>
              <a:t>Ley 1474 de 2011 (artículo 75) 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</a:rPr>
              <a:t>	Estatuto Anticorrupción: Otorga facultades extraordinarias para la eliminación o modificación de regulaciones, trámites y procedimientos innecesarios en la administración pública. 	</a:t>
            </a:r>
          </a:p>
          <a:p>
            <a:pPr marL="0" indent="0" algn="just">
              <a:buNone/>
            </a:pPr>
            <a:endParaRPr lang="es-ES" dirty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r>
              <a:rPr lang="es-CO" b="1" dirty="0">
                <a:solidFill>
                  <a:schemeClr val="tx2">
                    <a:lumMod val="50000"/>
                  </a:schemeClr>
                </a:solidFill>
              </a:rPr>
              <a:t>Decreto Ley 019 </a:t>
            </a:r>
            <a:r>
              <a:rPr lang="es-ES" b="1" dirty="0">
                <a:solidFill>
                  <a:schemeClr val="tx2">
                    <a:lumMod val="50000"/>
                  </a:schemeClr>
                </a:solidFill>
              </a:rPr>
              <a:t>de 2012 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</a:rPr>
              <a:t>	Establece las normas para suprimir o reformar regulaciones, procedimientos y trámites innecesarios existentes en la administración pública. 	</a:t>
            </a:r>
          </a:p>
          <a:p>
            <a:pPr algn="just"/>
            <a:endParaRPr lang="es-CO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2 Rectángulo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MARCO LEGAL </a:t>
            </a:r>
          </a:p>
          <a:p>
            <a:pPr algn="ctr"/>
            <a:endParaRPr lang="es-ES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7254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61DF7E2F-D544-40B5-8C68-60379DAC33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268760"/>
            <a:ext cx="8542797" cy="4680520"/>
          </a:xfrm>
          <a:prstGeom prst="rect">
            <a:avLst/>
          </a:prstGeom>
        </p:spPr>
      </p:pic>
      <p:sp>
        <p:nvSpPr>
          <p:cNvPr id="4" name="2 Rectángulo"/>
          <p:cNvSpPr/>
          <p:nvPr/>
        </p:nvSpPr>
        <p:spPr>
          <a:xfrm>
            <a:off x="-179512" y="116632"/>
            <a:ext cx="9144000" cy="9087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E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CAJA DE LA VIVIENDA POPULAR </a:t>
            </a:r>
          </a:p>
          <a:p>
            <a:pPr algn="ctr"/>
            <a:r>
              <a:rPr lang="es-ES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INVENTARIO DE TRÁMITES</a:t>
            </a:r>
          </a:p>
          <a:p>
            <a:pPr algn="ctr"/>
            <a:endParaRPr lang="es-E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ES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0041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0" y="504056"/>
            <a:ext cx="9144000" cy="9087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E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CAJA DE LA VIVIENDA POPULAR </a:t>
            </a:r>
          </a:p>
          <a:p>
            <a:pPr algn="ctr"/>
            <a:r>
              <a:rPr lang="es-ES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INVENTARIO DE SERVICIOS</a:t>
            </a:r>
          </a:p>
          <a:p>
            <a:pPr algn="ctr"/>
            <a:endParaRPr lang="es-E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ES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F57E3FEE-DCCE-47F6-B674-4362AB4666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656" y="2420888"/>
            <a:ext cx="8532688" cy="2016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8916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0" y="72008"/>
            <a:ext cx="9144000" cy="9087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ESTRATEGIA DE RACIONALIZACIÓN DE TRÁMITES</a:t>
            </a:r>
          </a:p>
          <a:p>
            <a:pPr algn="ctr"/>
            <a:endParaRPr lang="es-E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845EC703-5708-4FDE-8044-01A8A1CDDC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114507"/>
            <a:ext cx="8964488" cy="4618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1588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0" y="288032"/>
            <a:ext cx="9144000" cy="9087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ESTRATEGIA DE RACIONALIZACIÓN DE TRÁMITES</a:t>
            </a:r>
          </a:p>
          <a:p>
            <a:pPr algn="ctr"/>
            <a:endParaRPr lang="es-E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87390245-5885-4652-B4D4-AF6CA81E6F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915877"/>
            <a:ext cx="8964488" cy="2966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5114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</TotalTime>
  <Words>56</Words>
  <Application>Microsoft Office PowerPoint</Application>
  <PresentationFormat>Presentación en pantalla (4:3)</PresentationFormat>
  <Paragraphs>27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9" baseType="lpstr">
      <vt:lpstr>Arial</vt:lpstr>
      <vt:lpstr>Calibri</vt:lpstr>
      <vt:lpstr>Tema de Office</vt:lpstr>
      <vt:lpstr>Presentación de PowerPoint</vt:lpstr>
      <vt:lpstr> MARCO LEGAL  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NESTOR CARLOS RIVERA PEÑA</dc:creator>
  <cp:lastModifiedBy>portatil</cp:lastModifiedBy>
  <cp:revision>25</cp:revision>
  <dcterms:created xsi:type="dcterms:W3CDTF">2016-01-13T16:41:52Z</dcterms:created>
  <dcterms:modified xsi:type="dcterms:W3CDTF">2018-12-11T21:53:57Z</dcterms:modified>
</cp:coreProperties>
</file>